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  <p:sldMasterId id="2147483771" r:id="rId2"/>
    <p:sldMasterId id="2147483782" r:id="rId3"/>
  </p:sldMasterIdLst>
  <p:notesMasterIdLst>
    <p:notesMasterId r:id="rId25"/>
  </p:notesMasterIdLst>
  <p:sldIdLst>
    <p:sldId id="931" r:id="rId4"/>
    <p:sldId id="932" r:id="rId5"/>
    <p:sldId id="934" r:id="rId6"/>
    <p:sldId id="961" r:id="rId7"/>
    <p:sldId id="967" r:id="rId8"/>
    <p:sldId id="963" r:id="rId9"/>
    <p:sldId id="964" r:id="rId10"/>
    <p:sldId id="974" r:id="rId11"/>
    <p:sldId id="975" r:id="rId12"/>
    <p:sldId id="966" r:id="rId13"/>
    <p:sldId id="968" r:id="rId14"/>
    <p:sldId id="976" r:id="rId15"/>
    <p:sldId id="969" r:id="rId16"/>
    <p:sldId id="970" r:id="rId17"/>
    <p:sldId id="977" r:id="rId18"/>
    <p:sldId id="971" r:id="rId19"/>
    <p:sldId id="978" r:id="rId20"/>
    <p:sldId id="979" r:id="rId21"/>
    <p:sldId id="972" r:id="rId22"/>
    <p:sldId id="973" r:id="rId23"/>
    <p:sldId id="95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UE TEMPLATE" id="{D2D9C83A-BA58-465A-9359-472D61A1AE98}">
          <p14:sldIdLst>
            <p14:sldId id="931"/>
            <p14:sldId id="932"/>
            <p14:sldId id="934"/>
            <p14:sldId id="961"/>
            <p14:sldId id="967"/>
            <p14:sldId id="963"/>
            <p14:sldId id="964"/>
            <p14:sldId id="974"/>
            <p14:sldId id="975"/>
            <p14:sldId id="966"/>
            <p14:sldId id="968"/>
            <p14:sldId id="976"/>
            <p14:sldId id="969"/>
            <p14:sldId id="970"/>
            <p14:sldId id="977"/>
            <p14:sldId id="971"/>
            <p14:sldId id="978"/>
            <p14:sldId id="979"/>
            <p14:sldId id="972"/>
            <p14:sldId id="973"/>
            <p14:sldId id="958"/>
          </p14:sldIdLst>
        </p14:section>
        <p14:section name="ORANGE TEMPLATE" id="{DFC9E85E-4DE2-40B2-86E9-BB2257C1F7BD}">
          <p14:sldIdLst/>
        </p14:section>
        <p14:section name="PURPLE TEMPLATE" id="{2BDC9812-AB1A-4A60-88A3-A97A1AC9798F}">
          <p14:sldIdLst/>
        </p14:section>
        <p14:section name="RED TEMPLATE" id="{DCA83D58-2BEC-4D00-9A56-B1B90C8474C7}">
          <p14:sldIdLst/>
        </p14:section>
        <p14:section name="CREDITS &amp; COPYRIGHTS" id="{41A2FF5B-AC34-40AF-8E76-DAA606170B6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729"/>
    <a:srgbClr val="53CEFF"/>
    <a:srgbClr val="37C6FF"/>
    <a:srgbClr val="33C5FF"/>
    <a:srgbClr val="00B1F5"/>
    <a:srgbClr val="FF00F0"/>
    <a:srgbClr val="FFB400"/>
    <a:srgbClr val="21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6370" autoAdjust="0"/>
  </p:normalViewPr>
  <p:slideViewPr>
    <p:cSldViewPr snapToGrid="0">
      <p:cViewPr varScale="1">
        <p:scale>
          <a:sx n="68" d="100"/>
          <a:sy n="68" d="100"/>
        </p:scale>
        <p:origin x="5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8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BCD41-A99D-46B1-9BC4-4ED6536F7CE8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9B405-4F4D-4594-A1A1-988AA5F6272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5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41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546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855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271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343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821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53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671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269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88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981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35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297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56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64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52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711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9B405-4F4D-4594-A1A1-988AA5F627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74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- BLU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chemeClr val="tx1">
                    <a:lumMod val="75000"/>
                    <a:lumOff val="25000"/>
                  </a:schemeClr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187458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RANG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28950" y="1709740"/>
            <a:ext cx="5481638" cy="285273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028950" y="4589465"/>
            <a:ext cx="5481638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04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RAN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143375" y="1709740"/>
            <a:ext cx="4367213" cy="285273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143375" y="4589465"/>
            <a:ext cx="4367213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33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28950" y="365127"/>
            <a:ext cx="5486400" cy="13255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8950" y="1825625"/>
            <a:ext cx="54864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668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PURPL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F0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F0"/>
                </a:solidFill>
              </a:defRPr>
            </a:lvl1pPr>
          </a:lstStyle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00F0"/>
                </a:solidFill>
              </a:defRPr>
            </a:lvl1pPr>
          </a:lstStyle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chemeClr val="tx1">
                    <a:lumMod val="75000"/>
                    <a:lumOff val="25000"/>
                  </a:schemeClr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215915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PURPL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rgbClr val="FF00F0"/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3780422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PURPL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rgbClr val="FF00F0"/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2767374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URPL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28950" y="1709740"/>
            <a:ext cx="5481638" cy="285273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028950" y="4589465"/>
            <a:ext cx="5481638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560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URPL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143375" y="1709740"/>
            <a:ext cx="4367213" cy="285273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143375" y="4589465"/>
            <a:ext cx="4367213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4444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28950" y="365127"/>
            <a:ext cx="5486400" cy="13255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8950" y="1825625"/>
            <a:ext cx="54864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2199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RED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D6729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D6729"/>
                </a:solidFill>
              </a:defRPr>
            </a:lvl1pPr>
          </a:lstStyle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D6729"/>
                </a:solidFill>
              </a:defRPr>
            </a:lvl1pPr>
          </a:lstStyle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chemeClr val="tx1">
                    <a:lumMod val="75000"/>
                    <a:lumOff val="25000"/>
                  </a:schemeClr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1491509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rgbClr val="53CEFF"/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3988116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RED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rgbClr val="FD6729"/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386472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RED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rgbClr val="FD6729"/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246958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28950" y="1709740"/>
            <a:ext cx="5481638" cy="285273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028950" y="4589465"/>
            <a:ext cx="5481638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5204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143375" y="1709740"/>
            <a:ext cx="4367213" cy="285273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143375" y="4589465"/>
            <a:ext cx="4367213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1911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28950" y="365127"/>
            <a:ext cx="5486400" cy="13255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8950" y="1825625"/>
            <a:ext cx="54864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90193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80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36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761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066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rgbClr val="53CEFF"/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8284558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58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263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10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232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974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1630387" y="908720"/>
            <a:ext cx="7056413" cy="369332"/>
          </a:xfrm>
        </p:spPr>
        <p:txBody>
          <a:bodyPr wrap="square" anchor="ctr">
            <a:spAutoFit/>
          </a:bodyPr>
          <a:lstStyle>
            <a:lvl1pPr marL="0" indent="0" algn="r">
              <a:buNone/>
              <a:defRPr sz="1800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Espace réservé du titre 1"/>
          <p:cNvSpPr>
            <a:spLocks noGrp="1"/>
          </p:cNvSpPr>
          <p:nvPr>
            <p:ph type="title"/>
          </p:nvPr>
        </p:nvSpPr>
        <p:spPr>
          <a:xfrm>
            <a:off x="1630387" y="304508"/>
            <a:ext cx="7056413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2800" cap="sm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328166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24" name="Rectangle 2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6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79512" y="237075"/>
            <a:ext cx="1435522" cy="720080"/>
            <a:chOff x="7584449" y="237075"/>
            <a:chExt cx="1435522" cy="72008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37271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ous-titre 2"/>
          <p:cNvSpPr>
            <a:spLocks noGrp="1"/>
          </p:cNvSpPr>
          <p:nvPr>
            <p:ph type="subTitle" idx="1"/>
          </p:nvPr>
        </p:nvSpPr>
        <p:spPr>
          <a:xfrm>
            <a:off x="467914" y="908720"/>
            <a:ext cx="7056413" cy="369332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1800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Espace réservé du titre 1"/>
          <p:cNvSpPr>
            <a:spLocks noGrp="1"/>
          </p:cNvSpPr>
          <p:nvPr>
            <p:ph type="title"/>
          </p:nvPr>
        </p:nvSpPr>
        <p:spPr>
          <a:xfrm>
            <a:off x="467914" y="304508"/>
            <a:ext cx="7056413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cap="sm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328166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24" name="Rectangle 2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6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7584449" y="237075"/>
            <a:ext cx="1435522" cy="720080"/>
            <a:chOff x="7584449" y="237075"/>
            <a:chExt cx="1435522" cy="720080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30218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87">
          <p15:clr>
            <a:srgbClr val="FBAE40"/>
          </p15:clr>
        </p15:guide>
        <p15:guide id="3" pos="39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 - Lef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67916" y="1700214"/>
            <a:ext cx="4427934" cy="40735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490102" y="2241096"/>
            <a:ext cx="3142064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lang="en-US" sz="16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35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35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35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just">
              <a:spcBef>
                <a:spcPts val="900"/>
              </a:spcBef>
            </a:pPr>
            <a:r>
              <a:rPr lang="en-US"/>
              <a:t>Your description here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490102" y="1739655"/>
            <a:ext cx="3142063" cy="415498"/>
          </a:xfrm>
        </p:spPr>
        <p:txBody>
          <a:bodyPr wrap="square" lIns="0" anchor="b">
            <a:spAutoFit/>
          </a:bodyPr>
          <a:lstStyle>
            <a:lvl1pPr marL="0" indent="0">
              <a:buNone/>
              <a:defRPr lang="en-US" sz="21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Your title here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584449" y="237075"/>
            <a:ext cx="1435522" cy="720080"/>
            <a:chOff x="7584449" y="237075"/>
            <a:chExt cx="1435522" cy="720080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328166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6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Sous-titre 2"/>
          <p:cNvSpPr>
            <a:spLocks noGrp="1"/>
          </p:cNvSpPr>
          <p:nvPr>
            <p:ph type="subTitle" idx="1"/>
          </p:nvPr>
        </p:nvSpPr>
        <p:spPr>
          <a:xfrm>
            <a:off x="467914" y="908720"/>
            <a:ext cx="7056413" cy="369332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1800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Espace réservé du titre 1"/>
          <p:cNvSpPr>
            <a:spLocks noGrp="1"/>
          </p:cNvSpPr>
          <p:nvPr>
            <p:ph type="title"/>
          </p:nvPr>
        </p:nvSpPr>
        <p:spPr>
          <a:xfrm>
            <a:off x="467914" y="304508"/>
            <a:ext cx="7056413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cap="sm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21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Lef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7584449" y="237075"/>
            <a:ext cx="1435522" cy="720080"/>
            <a:chOff x="7584449" y="237075"/>
            <a:chExt cx="1435522" cy="720080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328166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17" name="Rectangle 1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6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Sous-titre 2"/>
          <p:cNvSpPr>
            <a:spLocks noGrp="1"/>
          </p:cNvSpPr>
          <p:nvPr>
            <p:ph type="subTitle" idx="1"/>
          </p:nvPr>
        </p:nvSpPr>
        <p:spPr>
          <a:xfrm>
            <a:off x="467914" y="908720"/>
            <a:ext cx="7056413" cy="369332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1800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Espace réservé du titre 1"/>
          <p:cNvSpPr>
            <a:spLocks noGrp="1"/>
          </p:cNvSpPr>
          <p:nvPr>
            <p:ph type="title"/>
          </p:nvPr>
        </p:nvSpPr>
        <p:spPr>
          <a:xfrm>
            <a:off x="467914" y="304508"/>
            <a:ext cx="7056413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cap="sm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424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 -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7584449" y="237075"/>
            <a:ext cx="1435522" cy="720080"/>
            <a:chOff x="7584449" y="237075"/>
            <a:chExt cx="1435522" cy="720080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67916" y="2159052"/>
            <a:ext cx="3771900" cy="3790229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7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4904184" y="2159052"/>
            <a:ext cx="3771900" cy="3790229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67916" y="1735233"/>
            <a:ext cx="3771900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904184" y="1735233"/>
            <a:ext cx="3771900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28166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6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5" name="Sous-titre 2"/>
          <p:cNvSpPr>
            <a:spLocks noGrp="1"/>
          </p:cNvSpPr>
          <p:nvPr>
            <p:ph type="subTitle" idx="1"/>
          </p:nvPr>
        </p:nvSpPr>
        <p:spPr>
          <a:xfrm>
            <a:off x="467914" y="908720"/>
            <a:ext cx="7056413" cy="369332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1800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6" name="Espace réservé du titre 1"/>
          <p:cNvSpPr>
            <a:spLocks noGrp="1"/>
          </p:cNvSpPr>
          <p:nvPr>
            <p:ph type="title"/>
          </p:nvPr>
        </p:nvSpPr>
        <p:spPr>
          <a:xfrm>
            <a:off x="467914" y="304508"/>
            <a:ext cx="7056413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cap="sm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6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BLU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50" y="1709740"/>
            <a:ext cx="5481638" cy="285273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8950" y="4589465"/>
            <a:ext cx="5481638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418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 - 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7584449" y="237075"/>
            <a:ext cx="1435522" cy="720080"/>
            <a:chOff x="7584449" y="237075"/>
            <a:chExt cx="1435522" cy="720080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67916" y="2159052"/>
            <a:ext cx="2375892" cy="2526688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3384054" y="2159052"/>
            <a:ext cx="2375892" cy="2526688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6300192" y="2159052"/>
            <a:ext cx="2375892" cy="2526688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67916" y="4764649"/>
            <a:ext cx="2375893" cy="323165"/>
          </a:xfrm>
        </p:spPr>
        <p:txBody>
          <a:bodyPr wrap="square" lIns="0" anchor="b">
            <a:spAutoFit/>
          </a:bodyPr>
          <a:lstStyle>
            <a:lvl1pPr marL="0" indent="0" algn="ctr">
              <a:buNone/>
              <a:defRPr lang="en-US" sz="15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Your title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384054" y="4764649"/>
            <a:ext cx="2375893" cy="323165"/>
          </a:xfrm>
        </p:spPr>
        <p:txBody>
          <a:bodyPr wrap="square" lIns="0" anchor="b">
            <a:spAutoFit/>
          </a:bodyPr>
          <a:lstStyle>
            <a:lvl1pPr marL="0" indent="0" algn="ctr">
              <a:buNone/>
              <a:defRPr lang="en-US" sz="15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Your title here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300192" y="4764649"/>
            <a:ext cx="2375893" cy="323165"/>
          </a:xfrm>
        </p:spPr>
        <p:txBody>
          <a:bodyPr wrap="square" lIns="0" anchor="b">
            <a:spAutoFit/>
          </a:bodyPr>
          <a:lstStyle>
            <a:lvl1pPr marL="0" indent="0" algn="ctr">
              <a:buNone/>
              <a:defRPr lang="en-US" sz="15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Your title here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67916" y="1735233"/>
            <a:ext cx="2372868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6303216" y="1735233"/>
            <a:ext cx="2372868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3387078" y="1735233"/>
            <a:ext cx="2372868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9" hasCustomPrompt="1"/>
          </p:nvPr>
        </p:nvSpPr>
        <p:spPr>
          <a:xfrm>
            <a:off x="3385565" y="5173756"/>
            <a:ext cx="2372868" cy="863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050" smtClean="0">
                <a:solidFill>
                  <a:schemeClr val="tx1"/>
                </a:solidFill>
                <a:latin typeface="+mn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57162" lvl="0" indent="-257162"/>
            <a:r>
              <a:rPr lang="en-US"/>
              <a:t>Your description here</a:t>
            </a:r>
          </a:p>
        </p:txBody>
      </p:sp>
      <p:sp>
        <p:nvSpPr>
          <p:cNvPr id="35" name="Text Placeholder 33"/>
          <p:cNvSpPr>
            <a:spLocks noGrp="1"/>
          </p:cNvSpPr>
          <p:nvPr>
            <p:ph type="body" sz="quarter" idx="30" hasCustomPrompt="1"/>
          </p:nvPr>
        </p:nvSpPr>
        <p:spPr>
          <a:xfrm>
            <a:off x="6300191" y="5173756"/>
            <a:ext cx="2372868" cy="863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050" smtClean="0">
                <a:solidFill>
                  <a:schemeClr val="tx1"/>
                </a:solidFill>
                <a:latin typeface="+mn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57162" lvl="0" indent="-257162"/>
            <a:r>
              <a:rPr lang="en-US"/>
              <a:t>Your description here</a:t>
            </a:r>
          </a:p>
        </p:txBody>
      </p:sp>
      <p:sp>
        <p:nvSpPr>
          <p:cNvPr id="36" name="Text Placeholder 33"/>
          <p:cNvSpPr>
            <a:spLocks noGrp="1"/>
          </p:cNvSpPr>
          <p:nvPr>
            <p:ph type="body" sz="quarter" idx="31" hasCustomPrompt="1"/>
          </p:nvPr>
        </p:nvSpPr>
        <p:spPr>
          <a:xfrm>
            <a:off x="467915" y="5173756"/>
            <a:ext cx="2372868" cy="863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en-US" sz="1050" smtClean="0">
                <a:solidFill>
                  <a:schemeClr val="tx1"/>
                </a:solidFill>
                <a:latin typeface="+mn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57162" lvl="0" indent="-257162"/>
            <a:r>
              <a:rPr lang="en-US"/>
              <a:t>Your description here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328166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31" name="Rectangle 30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6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9" name="Sous-titre 2"/>
          <p:cNvSpPr>
            <a:spLocks noGrp="1"/>
          </p:cNvSpPr>
          <p:nvPr>
            <p:ph type="subTitle" idx="1"/>
          </p:nvPr>
        </p:nvSpPr>
        <p:spPr>
          <a:xfrm>
            <a:off x="467914" y="908720"/>
            <a:ext cx="7056413" cy="369332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1800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0" name="Espace réservé du titre 1"/>
          <p:cNvSpPr>
            <a:spLocks noGrp="1"/>
          </p:cNvSpPr>
          <p:nvPr>
            <p:ph type="title"/>
          </p:nvPr>
        </p:nvSpPr>
        <p:spPr>
          <a:xfrm>
            <a:off x="467914" y="304508"/>
            <a:ext cx="7056413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cap="sm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321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 - 2x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328166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24" name="Rectangle 23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6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584449" y="237075"/>
            <a:ext cx="1435522" cy="720080"/>
            <a:chOff x="7584449" y="237075"/>
            <a:chExt cx="1435522" cy="720080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67916" y="1922766"/>
            <a:ext cx="3771900" cy="1918021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7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4904184" y="1922766"/>
            <a:ext cx="3771900" cy="1918021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467916" y="4473443"/>
            <a:ext cx="3771900" cy="1918021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904184" y="4473443"/>
            <a:ext cx="3771900" cy="1918021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67916" y="1498947"/>
            <a:ext cx="3771900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904184" y="1498947"/>
            <a:ext cx="3771900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67916" y="4049624"/>
            <a:ext cx="3771900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904184" y="4049624"/>
            <a:ext cx="3771900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31" name="Sous-titre 2"/>
          <p:cNvSpPr>
            <a:spLocks noGrp="1"/>
          </p:cNvSpPr>
          <p:nvPr>
            <p:ph type="subTitle" idx="1"/>
          </p:nvPr>
        </p:nvSpPr>
        <p:spPr>
          <a:xfrm>
            <a:off x="467914" y="908720"/>
            <a:ext cx="7056413" cy="369332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1800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2" name="Espace réservé du titre 1"/>
          <p:cNvSpPr>
            <a:spLocks noGrp="1"/>
          </p:cNvSpPr>
          <p:nvPr>
            <p:ph type="title"/>
          </p:nvPr>
        </p:nvSpPr>
        <p:spPr>
          <a:xfrm>
            <a:off x="467914" y="304508"/>
            <a:ext cx="7056413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cap="sm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155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 - 3x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  <p:grpSp>
        <p:nvGrpSpPr>
          <p:cNvPr id="29" name="Group 28"/>
          <p:cNvGrpSpPr/>
          <p:nvPr userDrawn="1"/>
        </p:nvGrpSpPr>
        <p:grpSpPr>
          <a:xfrm>
            <a:off x="328166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30" name="Rectangle 29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GeosansLight" panose="02000603020000020003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6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7584449" y="237075"/>
            <a:ext cx="1435522" cy="720080"/>
            <a:chOff x="7584449" y="237075"/>
            <a:chExt cx="1435522" cy="720080"/>
          </a:xfrm>
        </p:grpSpPr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68344" y="421437"/>
              <a:ext cx="1267733" cy="351357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 userDrawn="1"/>
          </p:nvSpPr>
          <p:spPr>
            <a:xfrm>
              <a:off x="7584449" y="237075"/>
              <a:ext cx="1435522" cy="72008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67916" y="1922766"/>
            <a:ext cx="2372868" cy="1918021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18"/>
          </p:nvPr>
        </p:nvSpPr>
        <p:spPr>
          <a:xfrm>
            <a:off x="467916" y="4473443"/>
            <a:ext cx="2372868" cy="1918021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2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3385566" y="1922766"/>
            <a:ext cx="2372868" cy="1918021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4" name="Chart Placeholder 4"/>
          <p:cNvSpPr>
            <a:spLocks noGrp="1"/>
          </p:cNvSpPr>
          <p:nvPr>
            <p:ph type="chart" sz="quarter" idx="22"/>
          </p:nvPr>
        </p:nvSpPr>
        <p:spPr>
          <a:xfrm>
            <a:off x="3385566" y="4473443"/>
            <a:ext cx="2372868" cy="1918021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6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6303216" y="1882622"/>
            <a:ext cx="2372868" cy="1918021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28" name="Chart Placeholder 4"/>
          <p:cNvSpPr>
            <a:spLocks noGrp="1"/>
          </p:cNvSpPr>
          <p:nvPr>
            <p:ph type="chart" sz="quarter" idx="26"/>
          </p:nvPr>
        </p:nvSpPr>
        <p:spPr>
          <a:xfrm>
            <a:off x="6303216" y="4433299"/>
            <a:ext cx="2372868" cy="1918021"/>
          </a:xfr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7916" y="1498947"/>
            <a:ext cx="2372868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303216" y="1498947"/>
            <a:ext cx="2372868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387078" y="1498947"/>
            <a:ext cx="2372868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467916" y="4049624"/>
            <a:ext cx="2372868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6303216" y="4049624"/>
            <a:ext cx="2372868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42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3387078" y="4049624"/>
            <a:ext cx="2372868" cy="4572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50" cap="all" baseline="0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33" name="Sous-titre 2"/>
          <p:cNvSpPr>
            <a:spLocks noGrp="1"/>
          </p:cNvSpPr>
          <p:nvPr>
            <p:ph type="subTitle" idx="1"/>
          </p:nvPr>
        </p:nvSpPr>
        <p:spPr>
          <a:xfrm>
            <a:off x="467914" y="908720"/>
            <a:ext cx="7056413" cy="369332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1800" cap="none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7" name="Espace réservé du titre 1"/>
          <p:cNvSpPr>
            <a:spLocks noGrp="1"/>
          </p:cNvSpPr>
          <p:nvPr>
            <p:ph type="title"/>
          </p:nvPr>
        </p:nvSpPr>
        <p:spPr>
          <a:xfrm>
            <a:off x="467914" y="304508"/>
            <a:ext cx="7056413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cap="small" baseline="0">
                <a:solidFill>
                  <a:srgbClr val="2F3A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116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ransition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4937768"/>
            <a:ext cx="1095488" cy="108352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5772419" y="6336792"/>
            <a:ext cx="1470980" cy="307777"/>
            <a:chOff x="8616280" y="6285754"/>
            <a:chExt cx="1470980" cy="30777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8616280" y="6285754"/>
              <a:ext cx="1470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tx1"/>
                  </a:solidFill>
                </a:rPr>
                <a:t>Made with       by </a:t>
              </a:r>
            </a:p>
          </p:txBody>
        </p:sp>
        <p:sp>
          <p:nvSpPr>
            <p:cNvPr id="11" name="Freeform 290"/>
            <p:cNvSpPr/>
            <p:nvPr userDrawn="1"/>
          </p:nvSpPr>
          <p:spPr>
            <a:xfrm>
              <a:off x="9544347" y="6374509"/>
              <a:ext cx="152053" cy="130265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55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532" y="782026"/>
            <a:ext cx="8424936" cy="784830"/>
          </a:xfrm>
        </p:spPr>
        <p:txBody>
          <a:bodyPr wrap="square" anchor="ctr">
            <a:sp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4901695" cy="40512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30650" y="2564904"/>
            <a:ext cx="4343435" cy="24499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4937768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84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2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143375" y="1709740"/>
            <a:ext cx="4367213" cy="285273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143375" y="4589465"/>
            <a:ext cx="4367213" cy="15001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32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28950" y="365127"/>
            <a:ext cx="5486400" cy="13255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28950" y="1825625"/>
            <a:ext cx="54864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40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ORANG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chemeClr val="tx1">
                    <a:lumMod val="75000"/>
                    <a:lumOff val="25000"/>
                  </a:schemeClr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366344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ORAN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rgbClr val="FFB400"/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166909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ORANG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47650" y="788988"/>
            <a:ext cx="8648700" cy="2387600"/>
          </a:xfrm>
        </p:spPr>
        <p:txBody>
          <a:bodyPr anchor="b">
            <a:noAutofit/>
          </a:bodyPr>
          <a:lstStyle>
            <a:lvl1pPr algn="l">
              <a:defRPr sz="4500" b="1" cap="all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91175" y="3435471"/>
            <a:ext cx="3305175" cy="1655762"/>
          </a:xfrm>
        </p:spPr>
        <p:txBody>
          <a:bodyPr>
            <a:normAutofit/>
          </a:bodyPr>
          <a:lstStyle>
            <a:lvl1pPr marL="647700" indent="-647700" algn="l">
              <a:buNone/>
              <a:defRPr sz="2400" i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37713" y="103517"/>
            <a:ext cx="66556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>
                <a:solidFill>
                  <a:srgbClr val="FFB400"/>
                </a:solidFill>
              </a:rPr>
              <a:t>Showeet.com</a:t>
            </a:r>
          </a:p>
        </p:txBody>
      </p:sp>
    </p:spTree>
    <p:extLst>
      <p:ext uri="{BB962C8B-B14F-4D97-AF65-F5344CB8AC3E}">
        <p14:creationId xmlns:p14="http://schemas.microsoft.com/office/powerpoint/2010/main" val="358136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1" y="0"/>
            <a:ext cx="9144001" cy="6858000"/>
          </a:xfrm>
          <a:custGeom>
            <a:avLst/>
            <a:gdLst>
              <a:gd name="connsiteX0" fmla="*/ 0 w 9144001"/>
              <a:gd name="connsiteY0" fmla="*/ 0 h 6858000"/>
              <a:gd name="connsiteX1" fmla="*/ 9144001 w 9144001"/>
              <a:gd name="connsiteY1" fmla="*/ 0 h 6858000"/>
              <a:gd name="connsiteX2" fmla="*/ 9144001 w 9144001"/>
              <a:gd name="connsiteY2" fmla="*/ 6858000 h 6858000"/>
              <a:gd name="connsiteX3" fmla="*/ 0 w 9144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1" h="6858000">
                <a:moveTo>
                  <a:pt x="0" y="0"/>
                </a:moveTo>
                <a:lnTo>
                  <a:pt x="9144001" y="0"/>
                </a:lnTo>
                <a:lnTo>
                  <a:pt x="91440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 - Designed by Showeet.com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33BFB-D198-487E-9BB7-3E6A9917FBD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1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64" r:id="rId28"/>
    <p:sldLayoutId id="2147483765" r:id="rId29"/>
    <p:sldLayoutId id="2147483766" r:id="rId30"/>
    <p:sldLayoutId id="2147483767" r:id="rId31"/>
    <p:sldLayoutId id="2147483768" r:id="rId32"/>
    <p:sldLayoutId id="2147483769" r:id="rId33"/>
    <p:sldLayoutId id="2147483770" r:id="rId3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5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146304"/>
            <a:ext cx="8229600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86216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</p:sldLayoutIdLst>
  <p:hf hdr="0" ftr="0" dt="0"/>
  <p:txStyles>
    <p:titleStyle>
      <a:lvl1pPr algn="r" defTabSz="914400" rtl="0" eaLnBrk="1" latinLnBrk="0" hangingPunct="1">
        <a:spcBef>
          <a:spcPct val="0"/>
        </a:spcBef>
        <a:buNone/>
        <a:defRPr lang="en-US" sz="32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39461" y="2574491"/>
            <a:ext cx="5865080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766"/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405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405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4930" y="341033"/>
            <a:ext cx="2914141" cy="8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hf hdr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fif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1.png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10" Type="http://schemas.openxmlformats.org/officeDocument/2006/relationships/image" Target="../media/image40.jfif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			Your                   </a:t>
            </a:r>
            <a:r>
              <a:rPr lang="en-US" dirty="0">
                <a:solidFill>
                  <a:schemeClr val="bg1"/>
                </a:solidFill>
              </a:rPr>
              <a:t>PRIVATE</a:t>
            </a:r>
            <a:br>
              <a:rPr lang="en-US" dirty="0"/>
            </a:br>
            <a:r>
              <a:rPr lang="en-US" dirty="0"/>
              <a:t>				IOT </a:t>
            </a:r>
            <a:r>
              <a:rPr lang="en-US" dirty="0">
                <a:solidFill>
                  <a:schemeClr val="bg1"/>
                </a:solidFill>
              </a:rPr>
              <a:t>					GYM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 it possible?</a:t>
            </a:r>
          </a:p>
          <a:p>
            <a:r>
              <a:rPr lang="en-US" dirty="0"/>
              <a:t>			Of Course!</a:t>
            </a:r>
          </a:p>
        </p:txBody>
      </p:sp>
    </p:spTree>
    <p:extLst>
      <p:ext uri="{BB962C8B-B14F-4D97-AF65-F5344CB8AC3E}">
        <p14:creationId xmlns:p14="http://schemas.microsoft.com/office/powerpoint/2010/main" val="8398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43375" y="1709740"/>
            <a:ext cx="4367213" cy="2852737"/>
          </a:xfrm>
        </p:spPr>
        <p:txBody>
          <a:bodyPr/>
          <a:lstStyle/>
          <a:p>
            <a:r>
              <a:rPr lang="en-US" dirty="0"/>
              <a:t>Easy to connect to any gym device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E8D7272-25FF-4A0F-8DED-0CCF3D7F2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81" y="4562477"/>
            <a:ext cx="2756049" cy="257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5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43375" y="1709740"/>
            <a:ext cx="4367213" cy="2852737"/>
          </a:xfrm>
        </p:spPr>
        <p:txBody>
          <a:bodyPr/>
          <a:lstStyle/>
          <a:p>
            <a:r>
              <a:rPr lang="en-US" dirty="0"/>
              <a:t>Integrated with Alexa trainer skill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78DA900-A2AD-4696-BDF4-E6D36BE13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13" y="-102392"/>
            <a:ext cx="4572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93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43375" y="2002631"/>
            <a:ext cx="4367213" cy="2852737"/>
          </a:xfrm>
        </p:spPr>
        <p:txBody>
          <a:bodyPr/>
          <a:lstStyle/>
          <a:p>
            <a:r>
              <a:rPr lang="en-US" dirty="0"/>
              <a:t>Integrated with smart Arduino Scale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EDAEEB-80A9-49DF-9637-F665F71A9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81" y="4973513"/>
            <a:ext cx="2829560" cy="18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1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28216" y="1742283"/>
            <a:ext cx="4367213" cy="2852737"/>
          </a:xfrm>
        </p:spPr>
        <p:txBody>
          <a:bodyPr/>
          <a:lstStyle/>
          <a:p>
            <a:r>
              <a:rPr lang="en-US" dirty="0"/>
              <a:t>Voice counter of your exercises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130C932-D075-4979-A664-1A5F58907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449" y="4883281"/>
            <a:ext cx="3159551" cy="19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8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28216" y="1742283"/>
            <a:ext cx="4367213" cy="2852737"/>
          </a:xfrm>
        </p:spPr>
        <p:txBody>
          <a:bodyPr/>
          <a:lstStyle/>
          <a:p>
            <a:r>
              <a:rPr lang="en-US" dirty="0"/>
              <a:t>Try to give </a:t>
            </a:r>
            <a:r>
              <a:rPr lang="en-US" dirty="0">
                <a:solidFill>
                  <a:srgbClr val="FF0000"/>
                </a:solidFill>
              </a:rPr>
              <a:t>your </a:t>
            </a:r>
            <a:r>
              <a:rPr lang="en-US" dirty="0"/>
              <a:t>your friend </a:t>
            </a:r>
            <a:r>
              <a:rPr lang="en-US" dirty="0">
                <a:solidFill>
                  <a:srgbClr val="FF0000"/>
                </a:solidFill>
              </a:rPr>
              <a:t>challenge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motivation</a:t>
            </a:r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DDF551-9453-4972-873D-B2EF01C71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4"/>
          <a:stretch/>
        </p:blipFill>
        <p:spPr>
          <a:xfrm>
            <a:off x="7192956" y="4854804"/>
            <a:ext cx="1951044" cy="20031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0367A09-076F-416C-9D51-9BACCD62E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38" y="5641977"/>
            <a:ext cx="1028700" cy="8953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54B0A74-B0D1-4908-855A-92A9557A2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231" y="221304"/>
            <a:ext cx="895350" cy="9144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E5EAE8A-75F9-469A-BD25-198BC5B09908}"/>
              </a:ext>
            </a:extLst>
          </p:cNvPr>
          <p:cNvSpPr txBox="1">
            <a:spLocks/>
          </p:cNvSpPr>
          <p:nvPr/>
        </p:nvSpPr>
        <p:spPr>
          <a:xfrm>
            <a:off x="4715107" y="221304"/>
            <a:ext cx="3393429" cy="85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Hey Alice, Bob wants to give you a challenge. Every day 20 pushups till 10 am! Are you in?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6626D9F-F8EE-4F9A-B5DE-A71E4BF81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461" y="1482499"/>
            <a:ext cx="895350" cy="9144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C7895D-809C-4A94-B855-A45482D3E834}"/>
              </a:ext>
            </a:extLst>
          </p:cNvPr>
          <p:cNvSpPr txBox="1">
            <a:spLocks/>
          </p:cNvSpPr>
          <p:nvPr/>
        </p:nvSpPr>
        <p:spPr>
          <a:xfrm>
            <a:off x="4534611" y="1482499"/>
            <a:ext cx="3393429" cy="858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Alexa, start </a:t>
            </a:r>
            <a:r>
              <a:rPr lang="en-US" dirty="0" err="1"/>
              <a:t>myGym</a:t>
            </a:r>
            <a:r>
              <a:rPr lang="en-US" dirty="0"/>
              <a:t> and tell Bob I accepted his </a:t>
            </a:r>
            <a:r>
              <a:rPr lang="en-US" dirty="0" err="1"/>
              <a:t>chalanged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28216" y="1742283"/>
            <a:ext cx="4367213" cy="2852737"/>
          </a:xfrm>
        </p:spPr>
        <p:txBody>
          <a:bodyPr/>
          <a:lstStyle/>
          <a:p>
            <a:r>
              <a:rPr lang="en-US" dirty="0"/>
              <a:t>Play your </a:t>
            </a:r>
            <a:r>
              <a:rPr lang="en-US" dirty="0" err="1"/>
              <a:t>favourite</a:t>
            </a:r>
            <a:r>
              <a:rPr lang="en-US" dirty="0"/>
              <a:t> music with Alexa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14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28216" y="1742283"/>
            <a:ext cx="4367213" cy="2852737"/>
          </a:xfrm>
        </p:spPr>
        <p:txBody>
          <a:bodyPr/>
          <a:lstStyle/>
          <a:p>
            <a:r>
              <a:rPr lang="en-US" dirty="0"/>
              <a:t>Online Dashboard with your results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will build your plan which are based on results of other similar users!</a:t>
            </a:r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C3005D-9EFC-406F-BD92-5FE155B9E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/>
          <a:stretch/>
        </p:blipFill>
        <p:spPr>
          <a:xfrm>
            <a:off x="5257081" y="-1"/>
            <a:ext cx="3795834" cy="24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4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			SHOW                   </a:t>
            </a:r>
            <a:r>
              <a:rPr lang="en-US" dirty="0">
                <a:solidFill>
                  <a:schemeClr val="bg1"/>
                </a:solidFill>
              </a:rPr>
              <a:t>PRIVATE</a:t>
            </a:r>
            <a:br>
              <a:rPr lang="en-US" dirty="0"/>
            </a:br>
            <a:r>
              <a:rPr lang="en-US" dirty="0"/>
              <a:t>				CASE </a:t>
            </a:r>
            <a:r>
              <a:rPr lang="en-US" dirty="0">
                <a:solidFill>
                  <a:schemeClr val="bg1"/>
                </a:solidFill>
              </a:rPr>
              <a:t>					GYM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 it possible?</a:t>
            </a:r>
          </a:p>
          <a:p>
            <a:r>
              <a:rPr lang="en-US" dirty="0"/>
              <a:t>			Of Course!</a:t>
            </a:r>
          </a:p>
        </p:txBody>
      </p:sp>
    </p:spTree>
    <p:extLst>
      <p:ext uri="{BB962C8B-B14F-4D97-AF65-F5344CB8AC3E}">
        <p14:creationId xmlns:p14="http://schemas.microsoft.com/office/powerpoint/2010/main" val="111322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EA10DF-9427-4779-AC4D-B0F6ADEB4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095849" cy="45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6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28216" y="1742283"/>
            <a:ext cx="4367213" cy="2852737"/>
          </a:xfrm>
        </p:spPr>
        <p:txBody>
          <a:bodyPr/>
          <a:lstStyle/>
          <a:p>
            <a:r>
              <a:rPr lang="en-US" dirty="0"/>
              <a:t>Wake up with your trainer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143375" y="4589465"/>
            <a:ext cx="4367213" cy="18490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Get </a:t>
            </a:r>
            <a:r>
              <a:rPr lang="en-US" dirty="0">
                <a:solidFill>
                  <a:srgbClr val="FF0000"/>
                </a:solidFill>
              </a:rPr>
              <a:t>motivational </a:t>
            </a:r>
            <a:r>
              <a:rPr lang="en-US" dirty="0"/>
              <a:t>messages from the Bluetooth  speaker. Every repeat of an exercises funny messages:</a:t>
            </a:r>
          </a:p>
          <a:p>
            <a:r>
              <a:rPr lang="en-US" dirty="0"/>
              <a:t>“No pain no gain!”</a:t>
            </a:r>
          </a:p>
          <a:p>
            <a:r>
              <a:rPr lang="en-US" dirty="0"/>
              <a:t>“Never give in. Never give in. Never, never, never, never—in nothing, great or small, large or petty—never give in”</a:t>
            </a:r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11520E-D462-4AC2-A78E-D161CE74AF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5"/>
          <a:stretch/>
        </p:blipFill>
        <p:spPr>
          <a:xfrm>
            <a:off x="4607891" y="-620514"/>
            <a:ext cx="4586140" cy="369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1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more sports!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That is a fact that we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deny!</a:t>
            </a:r>
          </a:p>
        </p:txBody>
      </p:sp>
    </p:spTree>
    <p:extLst>
      <p:ext uri="{BB962C8B-B14F-4D97-AF65-F5344CB8AC3E}">
        <p14:creationId xmlns:p14="http://schemas.microsoft.com/office/powerpoint/2010/main" val="160885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28216" y="1742283"/>
            <a:ext cx="4367213" cy="2852737"/>
          </a:xfrm>
        </p:spPr>
        <p:txBody>
          <a:bodyPr/>
          <a:lstStyle/>
          <a:p>
            <a:r>
              <a:rPr lang="en-US" dirty="0"/>
              <a:t>Alexa your fitness trainer will tell you what exercise to do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You can ask her to read you books</a:t>
            </a:r>
            <a:r>
              <a:rPr lang="en-US" dirty="0"/>
              <a:t> during a training or play music!</a:t>
            </a:r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F465A6-8310-4D3F-ADEC-25476000C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7647447" y="4939644"/>
            <a:ext cx="1589244" cy="19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0" y="2727976"/>
            <a:ext cx="6858000" cy="761747"/>
          </a:xfrm>
        </p:spPr>
        <p:txBody>
          <a:bodyPr/>
          <a:lstStyle/>
          <a:p>
            <a:r>
              <a:rPr lang="en-US">
                <a:solidFill>
                  <a:srgbClr val="222A35"/>
                </a:solidFill>
              </a:rPr>
              <a:t>Thank You !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959553" y="2460129"/>
            <a:ext cx="5224895" cy="968871"/>
            <a:chOff x="2148051" y="2137172"/>
            <a:chExt cx="6966526" cy="1291828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2148051" y="2137173"/>
              <a:ext cx="1291827" cy="1291827"/>
              <a:chOff x="1382807" y="174388"/>
              <a:chExt cx="3025589" cy="3025588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8"/>
              <p:cNvSpPr/>
              <p:nvPr/>
            </p:nvSpPr>
            <p:spPr>
              <a:xfrm>
                <a:off x="2163311" y="784634"/>
                <a:ext cx="1468794" cy="1928720"/>
              </a:xfrm>
              <a:custGeom>
                <a:avLst/>
                <a:gdLst/>
                <a:ahLst/>
                <a:cxnLst/>
                <a:rect l="l" t="t" r="r" b="b"/>
                <a:pathLst>
                  <a:path w="1468794" h="1928720">
                    <a:moveTo>
                      <a:pt x="57861" y="0"/>
                    </a:moveTo>
                    <a:lnTo>
                      <a:pt x="1410932" y="0"/>
                    </a:lnTo>
                    <a:cubicBezTo>
                      <a:pt x="1419834" y="0"/>
                      <a:pt x="1427994" y="2720"/>
                      <a:pt x="1435412" y="8160"/>
                    </a:cubicBezTo>
                    <a:cubicBezTo>
                      <a:pt x="1442830" y="13600"/>
                      <a:pt x="1449012" y="22501"/>
                      <a:pt x="1453957" y="34865"/>
                    </a:cubicBezTo>
                    <a:cubicBezTo>
                      <a:pt x="1458903" y="47229"/>
                      <a:pt x="1462612" y="63796"/>
                      <a:pt x="1465085" y="84567"/>
                    </a:cubicBezTo>
                    <a:cubicBezTo>
                      <a:pt x="1467558" y="105338"/>
                      <a:pt x="1468794" y="130559"/>
                      <a:pt x="1468794" y="160232"/>
                    </a:cubicBezTo>
                    <a:cubicBezTo>
                      <a:pt x="1468794" y="188915"/>
                      <a:pt x="1467558" y="213395"/>
                      <a:pt x="1465085" y="233672"/>
                    </a:cubicBezTo>
                    <a:cubicBezTo>
                      <a:pt x="1462612" y="253948"/>
                      <a:pt x="1458903" y="270268"/>
                      <a:pt x="1453957" y="282631"/>
                    </a:cubicBezTo>
                    <a:cubicBezTo>
                      <a:pt x="1449012" y="294995"/>
                      <a:pt x="1442830" y="304144"/>
                      <a:pt x="1435412" y="310079"/>
                    </a:cubicBezTo>
                    <a:cubicBezTo>
                      <a:pt x="1427994" y="316013"/>
                      <a:pt x="1419834" y="318980"/>
                      <a:pt x="1410932" y="318980"/>
                    </a:cubicBezTo>
                    <a:lnTo>
                      <a:pt x="930236" y="318980"/>
                    </a:lnTo>
                    <a:lnTo>
                      <a:pt x="930236" y="1866407"/>
                    </a:lnTo>
                    <a:cubicBezTo>
                      <a:pt x="930236" y="1876298"/>
                      <a:pt x="927021" y="1885200"/>
                      <a:pt x="920592" y="1893112"/>
                    </a:cubicBezTo>
                    <a:cubicBezTo>
                      <a:pt x="914163" y="1901025"/>
                      <a:pt x="903531" y="1907454"/>
                      <a:pt x="888694" y="1912400"/>
                    </a:cubicBezTo>
                    <a:cubicBezTo>
                      <a:pt x="873858" y="1917345"/>
                      <a:pt x="853829" y="1921301"/>
                      <a:pt x="828607" y="1924269"/>
                    </a:cubicBezTo>
                    <a:cubicBezTo>
                      <a:pt x="803386" y="1927236"/>
                      <a:pt x="771982" y="1928720"/>
                      <a:pt x="734397" y="1928720"/>
                    </a:cubicBezTo>
                    <a:cubicBezTo>
                      <a:pt x="696811" y="1928720"/>
                      <a:pt x="665408" y="1927236"/>
                      <a:pt x="640186" y="1924269"/>
                    </a:cubicBezTo>
                    <a:cubicBezTo>
                      <a:pt x="614964" y="1921301"/>
                      <a:pt x="594935" y="1917345"/>
                      <a:pt x="580099" y="1912400"/>
                    </a:cubicBezTo>
                    <a:cubicBezTo>
                      <a:pt x="565263" y="1907454"/>
                      <a:pt x="554630" y="1901025"/>
                      <a:pt x="548201" y="1893112"/>
                    </a:cubicBezTo>
                    <a:cubicBezTo>
                      <a:pt x="541772" y="1885200"/>
                      <a:pt x="538558" y="1876298"/>
                      <a:pt x="538558" y="1866407"/>
                    </a:cubicBezTo>
                    <a:lnTo>
                      <a:pt x="538558" y="318980"/>
                    </a:lnTo>
                    <a:lnTo>
                      <a:pt x="57861" y="318980"/>
                    </a:lnTo>
                    <a:cubicBezTo>
                      <a:pt x="47970" y="318980"/>
                      <a:pt x="39563" y="316013"/>
                      <a:pt x="32640" y="310079"/>
                    </a:cubicBezTo>
                    <a:cubicBezTo>
                      <a:pt x="25716" y="304144"/>
                      <a:pt x="19781" y="294995"/>
                      <a:pt x="14836" y="282631"/>
                    </a:cubicBezTo>
                    <a:cubicBezTo>
                      <a:pt x="9891" y="270268"/>
                      <a:pt x="6181" y="253948"/>
                      <a:pt x="3709" y="233672"/>
                    </a:cubicBezTo>
                    <a:cubicBezTo>
                      <a:pt x="1236" y="213395"/>
                      <a:pt x="0" y="188915"/>
                      <a:pt x="0" y="160232"/>
                    </a:cubicBezTo>
                    <a:cubicBezTo>
                      <a:pt x="0" y="130559"/>
                      <a:pt x="1236" y="105338"/>
                      <a:pt x="3709" y="84567"/>
                    </a:cubicBezTo>
                    <a:cubicBezTo>
                      <a:pt x="6181" y="63796"/>
                      <a:pt x="9891" y="47229"/>
                      <a:pt x="14836" y="34865"/>
                    </a:cubicBezTo>
                    <a:cubicBezTo>
                      <a:pt x="19781" y="22501"/>
                      <a:pt x="25716" y="13600"/>
                      <a:pt x="32640" y="8160"/>
                    </a:cubicBezTo>
                    <a:cubicBezTo>
                      <a:pt x="39563" y="2720"/>
                      <a:pt x="47970" y="0"/>
                      <a:pt x="5786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98867" y="802692"/>
                <a:ext cx="2209529" cy="2397284"/>
              </a:xfrm>
              <a:custGeom>
                <a:avLst/>
                <a:gdLst>
                  <a:gd name="connsiteX0" fmla="*/ 0 w 2209529"/>
                  <a:gd name="connsiteY0" fmla="*/ 293050 h 2397284"/>
                  <a:gd name="connsiteX1" fmla="*/ 22306 w 2209529"/>
                  <a:gd name="connsiteY1" fmla="*/ 300922 h 2397284"/>
                  <a:gd name="connsiteX2" fmla="*/ 503003 w 2209529"/>
                  <a:gd name="connsiteY2" fmla="*/ 300922 h 2397284"/>
                  <a:gd name="connsiteX3" fmla="*/ 503003 w 2209529"/>
                  <a:gd name="connsiteY3" fmla="*/ 729388 h 2397284"/>
                  <a:gd name="connsiteX4" fmla="*/ 1406731 w 2209529"/>
                  <a:gd name="connsiteY4" fmla="*/ 0 h 2397284"/>
                  <a:gd name="connsiteX5" fmla="*/ 2209529 w 2209529"/>
                  <a:gd name="connsiteY5" fmla="*/ 696401 h 2397284"/>
                  <a:gd name="connsiteX6" fmla="*/ 2209529 w 2209529"/>
                  <a:gd name="connsiteY6" fmla="*/ 2397284 h 2397284"/>
                  <a:gd name="connsiteX7" fmla="*/ 1115822 w 2209529"/>
                  <a:gd name="connsiteY7" fmla="*/ 2397284 h 2397284"/>
                  <a:gd name="connsiteX8" fmla="*/ 516470 w 2209529"/>
                  <a:gd name="connsiteY8" fmla="*/ 1877366 h 2397284"/>
                  <a:gd name="connsiteX9" fmla="*/ 544544 w 2209529"/>
                  <a:gd name="connsiteY9" fmla="*/ 1894342 h 2397284"/>
                  <a:gd name="connsiteX10" fmla="*/ 604631 w 2209529"/>
                  <a:gd name="connsiteY10" fmla="*/ 1906211 h 2397284"/>
                  <a:gd name="connsiteX11" fmla="*/ 698842 w 2209529"/>
                  <a:gd name="connsiteY11" fmla="*/ 1910662 h 2397284"/>
                  <a:gd name="connsiteX12" fmla="*/ 793052 w 2209529"/>
                  <a:gd name="connsiteY12" fmla="*/ 1906211 h 2397284"/>
                  <a:gd name="connsiteX13" fmla="*/ 853139 w 2209529"/>
                  <a:gd name="connsiteY13" fmla="*/ 1894342 h 2397284"/>
                  <a:gd name="connsiteX14" fmla="*/ 885037 w 2209529"/>
                  <a:gd name="connsiteY14" fmla="*/ 1875054 h 2397284"/>
                  <a:gd name="connsiteX15" fmla="*/ 894681 w 2209529"/>
                  <a:gd name="connsiteY15" fmla="*/ 1848349 h 2397284"/>
                  <a:gd name="connsiteX16" fmla="*/ 894681 w 2209529"/>
                  <a:gd name="connsiteY16" fmla="*/ 300922 h 2397284"/>
                  <a:gd name="connsiteX17" fmla="*/ 1375377 w 2209529"/>
                  <a:gd name="connsiteY17" fmla="*/ 300922 h 2397284"/>
                  <a:gd name="connsiteX18" fmla="*/ 1399857 w 2209529"/>
                  <a:gd name="connsiteY18" fmla="*/ 292021 h 2397284"/>
                  <a:gd name="connsiteX19" fmla="*/ 1418402 w 2209529"/>
                  <a:gd name="connsiteY19" fmla="*/ 264573 h 2397284"/>
                  <a:gd name="connsiteX20" fmla="*/ 1429530 w 2209529"/>
                  <a:gd name="connsiteY20" fmla="*/ 215614 h 2397284"/>
                  <a:gd name="connsiteX21" fmla="*/ 1433239 w 2209529"/>
                  <a:gd name="connsiteY21" fmla="*/ 142174 h 2397284"/>
                  <a:gd name="connsiteX22" fmla="*/ 1429530 w 2209529"/>
                  <a:gd name="connsiteY22" fmla="*/ 66509 h 2397284"/>
                  <a:gd name="connsiteX23" fmla="*/ 1418402 w 2209529"/>
                  <a:gd name="connsiteY23" fmla="*/ 16807 h 239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09529" h="2397284">
                    <a:moveTo>
                      <a:pt x="0" y="293050"/>
                    </a:moveTo>
                    <a:lnTo>
                      <a:pt x="22306" y="300922"/>
                    </a:lnTo>
                    <a:lnTo>
                      <a:pt x="503003" y="300922"/>
                    </a:lnTo>
                    <a:lnTo>
                      <a:pt x="503003" y="729388"/>
                    </a:lnTo>
                    <a:close/>
                    <a:moveTo>
                      <a:pt x="1406731" y="0"/>
                    </a:moveTo>
                    <a:lnTo>
                      <a:pt x="2209529" y="696401"/>
                    </a:lnTo>
                    <a:lnTo>
                      <a:pt x="2209529" y="2397284"/>
                    </a:lnTo>
                    <a:lnTo>
                      <a:pt x="1115822" y="2397284"/>
                    </a:lnTo>
                    <a:lnTo>
                      <a:pt x="516470" y="1877366"/>
                    </a:lnTo>
                    <a:lnTo>
                      <a:pt x="544544" y="1894342"/>
                    </a:lnTo>
                    <a:cubicBezTo>
                      <a:pt x="559380" y="1899287"/>
                      <a:pt x="579409" y="1903243"/>
                      <a:pt x="604631" y="1906211"/>
                    </a:cubicBezTo>
                    <a:cubicBezTo>
                      <a:pt x="629853" y="1909178"/>
                      <a:pt x="661256" y="1910662"/>
                      <a:pt x="698842" y="1910662"/>
                    </a:cubicBezTo>
                    <a:cubicBezTo>
                      <a:pt x="736427" y="1910662"/>
                      <a:pt x="767831" y="1909178"/>
                      <a:pt x="793052" y="1906211"/>
                    </a:cubicBezTo>
                    <a:cubicBezTo>
                      <a:pt x="818274" y="1903243"/>
                      <a:pt x="838303" y="1899287"/>
                      <a:pt x="853139" y="1894342"/>
                    </a:cubicBezTo>
                    <a:cubicBezTo>
                      <a:pt x="867976" y="1889396"/>
                      <a:pt x="878608" y="1882967"/>
                      <a:pt x="885037" y="1875054"/>
                    </a:cubicBezTo>
                    <a:cubicBezTo>
                      <a:pt x="891466" y="1867142"/>
                      <a:pt x="894681" y="1858240"/>
                      <a:pt x="894681" y="1848349"/>
                    </a:cubicBezTo>
                    <a:lnTo>
                      <a:pt x="894681" y="300922"/>
                    </a:lnTo>
                    <a:lnTo>
                      <a:pt x="1375377" y="300922"/>
                    </a:lnTo>
                    <a:cubicBezTo>
                      <a:pt x="1384279" y="300922"/>
                      <a:pt x="1392439" y="297955"/>
                      <a:pt x="1399857" y="292021"/>
                    </a:cubicBezTo>
                    <a:cubicBezTo>
                      <a:pt x="1407275" y="286086"/>
                      <a:pt x="1413457" y="276937"/>
                      <a:pt x="1418402" y="264573"/>
                    </a:cubicBezTo>
                    <a:cubicBezTo>
                      <a:pt x="1423348" y="252210"/>
                      <a:pt x="1427057" y="235890"/>
                      <a:pt x="1429530" y="215614"/>
                    </a:cubicBezTo>
                    <a:cubicBezTo>
                      <a:pt x="1432003" y="195337"/>
                      <a:pt x="1433239" y="170857"/>
                      <a:pt x="1433239" y="142174"/>
                    </a:cubicBezTo>
                    <a:cubicBezTo>
                      <a:pt x="1433239" y="112501"/>
                      <a:pt x="1432003" y="87280"/>
                      <a:pt x="1429530" y="66509"/>
                    </a:cubicBezTo>
                    <a:cubicBezTo>
                      <a:pt x="1427057" y="45738"/>
                      <a:pt x="1423348" y="29171"/>
                      <a:pt x="1418402" y="1680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08025" y="2137172"/>
              <a:ext cx="1291827" cy="1291827"/>
              <a:chOff x="1382807" y="174388"/>
              <a:chExt cx="3025589" cy="3025588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540121" y="810818"/>
                <a:ext cx="1868275" cy="2389158"/>
              </a:xfrm>
              <a:custGeom>
                <a:avLst/>
                <a:gdLst>
                  <a:gd name="connsiteX0" fmla="*/ 0 w 1868275"/>
                  <a:gd name="connsiteY0" fmla="*/ 1718 h 2389158"/>
                  <a:gd name="connsiteX1" fmla="*/ 506810 w 1868275"/>
                  <a:gd name="connsiteY1" fmla="*/ 441359 h 2389158"/>
                  <a:gd name="connsiteX2" fmla="*/ 476232 w 1868275"/>
                  <a:gd name="connsiteY2" fmla="*/ 509406 h 2389158"/>
                  <a:gd name="connsiteX3" fmla="*/ 418370 w 1868275"/>
                  <a:gd name="connsiteY3" fmla="*/ 653319 h 2389158"/>
                  <a:gd name="connsiteX4" fmla="*/ 360509 w 1868275"/>
                  <a:gd name="connsiteY4" fmla="*/ 809100 h 2389158"/>
                  <a:gd name="connsiteX5" fmla="*/ 357541 w 1868275"/>
                  <a:gd name="connsiteY5" fmla="*/ 809100 h 2389158"/>
                  <a:gd name="connsiteX6" fmla="*/ 295971 w 1868275"/>
                  <a:gd name="connsiteY6" fmla="*/ 650351 h 2389158"/>
                  <a:gd name="connsiteX7" fmla="*/ 234400 w 1868275"/>
                  <a:gd name="connsiteY7" fmla="*/ 506439 h 2389158"/>
                  <a:gd name="connsiteX8" fmla="*/ 20757 w 1868275"/>
                  <a:gd name="connsiteY8" fmla="*/ 34645 h 2389158"/>
                  <a:gd name="connsiteX9" fmla="*/ 1103694 w 1868275"/>
                  <a:gd name="connsiteY9" fmla="*/ 0 h 2389158"/>
                  <a:gd name="connsiteX10" fmla="*/ 1868275 w 1868275"/>
                  <a:gd name="connsiteY10" fmla="*/ 663249 h 2389158"/>
                  <a:gd name="connsiteX11" fmla="*/ 1868275 w 1868275"/>
                  <a:gd name="connsiteY11" fmla="*/ 2389158 h 2389158"/>
                  <a:gd name="connsiteX12" fmla="*/ 768108 w 1868275"/>
                  <a:gd name="connsiteY12" fmla="*/ 2389158 h 2389158"/>
                  <a:gd name="connsiteX13" fmla="*/ 176188 w 1868275"/>
                  <a:gd name="connsiteY13" fmla="*/ 1875688 h 2389158"/>
                  <a:gd name="connsiteX14" fmla="*/ 193600 w 1868275"/>
                  <a:gd name="connsiteY14" fmla="*/ 1886216 h 2389158"/>
                  <a:gd name="connsiteX15" fmla="*/ 253687 w 1868275"/>
                  <a:gd name="connsiteY15" fmla="*/ 1898085 h 2389158"/>
                  <a:gd name="connsiteX16" fmla="*/ 348639 w 1868275"/>
                  <a:gd name="connsiteY16" fmla="*/ 1902536 h 2389158"/>
                  <a:gd name="connsiteX17" fmla="*/ 442850 w 1868275"/>
                  <a:gd name="connsiteY17" fmla="*/ 1898085 h 2389158"/>
                  <a:gd name="connsiteX18" fmla="*/ 502937 w 1868275"/>
                  <a:gd name="connsiteY18" fmla="*/ 1886216 h 2389158"/>
                  <a:gd name="connsiteX19" fmla="*/ 534835 w 1868275"/>
                  <a:gd name="connsiteY19" fmla="*/ 1866928 h 2389158"/>
                  <a:gd name="connsiteX20" fmla="*/ 544479 w 1868275"/>
                  <a:gd name="connsiteY20" fmla="*/ 1840223 h 2389158"/>
                  <a:gd name="connsiteX21" fmla="*/ 544479 w 1868275"/>
                  <a:gd name="connsiteY21" fmla="*/ 1165171 h 2389158"/>
                  <a:gd name="connsiteX22" fmla="*/ 1069684 w 1868275"/>
                  <a:gd name="connsiteY22" fmla="*/ 119212 h 2389158"/>
                  <a:gd name="connsiteX23" fmla="*/ 1105291 w 1868275"/>
                  <a:gd name="connsiteY23" fmla="*/ 34645 h 2389158"/>
                  <a:gd name="connsiteX24" fmla="*/ 1107702 w 1868275"/>
                  <a:gd name="connsiteY24" fmla="*/ 7383 h 23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68275" h="2389158">
                    <a:moveTo>
                      <a:pt x="0" y="1718"/>
                    </a:moveTo>
                    <a:lnTo>
                      <a:pt x="506810" y="441359"/>
                    </a:lnTo>
                    <a:lnTo>
                      <a:pt x="476232" y="509406"/>
                    </a:lnTo>
                    <a:cubicBezTo>
                      <a:pt x="457439" y="554904"/>
                      <a:pt x="438152" y="602875"/>
                      <a:pt x="418370" y="653319"/>
                    </a:cubicBezTo>
                    <a:cubicBezTo>
                      <a:pt x="398588" y="703762"/>
                      <a:pt x="379301" y="755689"/>
                      <a:pt x="360509" y="809100"/>
                    </a:cubicBezTo>
                    <a:lnTo>
                      <a:pt x="357541" y="809100"/>
                    </a:lnTo>
                    <a:cubicBezTo>
                      <a:pt x="336770" y="753711"/>
                      <a:pt x="316247" y="700795"/>
                      <a:pt x="295971" y="650351"/>
                    </a:cubicBezTo>
                    <a:cubicBezTo>
                      <a:pt x="275694" y="599908"/>
                      <a:pt x="255171" y="551937"/>
                      <a:pt x="234400" y="506439"/>
                    </a:cubicBezTo>
                    <a:lnTo>
                      <a:pt x="20757" y="34645"/>
                    </a:lnTo>
                    <a:close/>
                    <a:moveTo>
                      <a:pt x="1103694" y="0"/>
                    </a:moveTo>
                    <a:lnTo>
                      <a:pt x="1868275" y="663249"/>
                    </a:lnTo>
                    <a:lnTo>
                      <a:pt x="1868275" y="2389158"/>
                    </a:lnTo>
                    <a:lnTo>
                      <a:pt x="768108" y="2389158"/>
                    </a:lnTo>
                    <a:lnTo>
                      <a:pt x="176188" y="1875688"/>
                    </a:lnTo>
                    <a:lnTo>
                      <a:pt x="193600" y="1886216"/>
                    </a:lnTo>
                    <a:cubicBezTo>
                      <a:pt x="208931" y="1891161"/>
                      <a:pt x="228960" y="1895117"/>
                      <a:pt x="253687" y="1898085"/>
                    </a:cubicBezTo>
                    <a:cubicBezTo>
                      <a:pt x="278414" y="1901052"/>
                      <a:pt x="310065" y="1902536"/>
                      <a:pt x="348639" y="1902536"/>
                    </a:cubicBezTo>
                    <a:cubicBezTo>
                      <a:pt x="386225" y="1902536"/>
                      <a:pt x="417628" y="1901052"/>
                      <a:pt x="442850" y="1898085"/>
                    </a:cubicBezTo>
                    <a:cubicBezTo>
                      <a:pt x="468072" y="1895117"/>
                      <a:pt x="488101" y="1891161"/>
                      <a:pt x="502937" y="1886216"/>
                    </a:cubicBezTo>
                    <a:cubicBezTo>
                      <a:pt x="517773" y="1881270"/>
                      <a:pt x="528406" y="1874841"/>
                      <a:pt x="534835" y="1866928"/>
                    </a:cubicBezTo>
                    <a:cubicBezTo>
                      <a:pt x="541264" y="1859016"/>
                      <a:pt x="544479" y="1850114"/>
                      <a:pt x="544479" y="1840223"/>
                    </a:cubicBezTo>
                    <a:lnTo>
                      <a:pt x="544479" y="1165171"/>
                    </a:lnTo>
                    <a:lnTo>
                      <a:pt x="1069684" y="119212"/>
                    </a:lnTo>
                    <a:cubicBezTo>
                      <a:pt x="1087488" y="83604"/>
                      <a:pt x="1099357" y="55416"/>
                      <a:pt x="1105291" y="34645"/>
                    </a:cubicBezTo>
                    <a:cubicBezTo>
                      <a:pt x="1108259" y="24260"/>
                      <a:pt x="1109062" y="15172"/>
                      <a:pt x="1107702" y="73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13"/>
              <p:cNvSpPr/>
              <p:nvPr/>
            </p:nvSpPr>
            <p:spPr>
              <a:xfrm>
                <a:off x="2128726" y="775732"/>
                <a:ext cx="1519738" cy="1937622"/>
              </a:xfrm>
              <a:custGeom>
                <a:avLst/>
                <a:gdLst/>
                <a:ahLst/>
                <a:cxnLst/>
                <a:rect l="l" t="t" r="r" b="b"/>
                <a:pathLst>
                  <a:path w="1519738" h="1937622">
                    <a:moveTo>
                      <a:pt x="202189" y="0"/>
                    </a:moveTo>
                    <a:cubicBezTo>
                      <a:pt x="247688" y="0"/>
                      <a:pt x="284036" y="989"/>
                      <a:pt x="311236" y="2967"/>
                    </a:cubicBezTo>
                    <a:cubicBezTo>
                      <a:pt x="338436" y="4946"/>
                      <a:pt x="359949" y="8655"/>
                      <a:pt x="375774" y="14095"/>
                    </a:cubicBezTo>
                    <a:cubicBezTo>
                      <a:pt x="391600" y="19534"/>
                      <a:pt x="403221" y="26705"/>
                      <a:pt x="410640" y="35607"/>
                    </a:cubicBezTo>
                    <a:cubicBezTo>
                      <a:pt x="418058" y="44509"/>
                      <a:pt x="425229" y="55883"/>
                      <a:pt x="432152" y="69731"/>
                    </a:cubicBezTo>
                    <a:lnTo>
                      <a:pt x="645795" y="541525"/>
                    </a:lnTo>
                    <a:cubicBezTo>
                      <a:pt x="666566" y="587023"/>
                      <a:pt x="687089" y="634994"/>
                      <a:pt x="707366" y="685437"/>
                    </a:cubicBezTo>
                    <a:cubicBezTo>
                      <a:pt x="727642" y="735881"/>
                      <a:pt x="748165" y="788797"/>
                      <a:pt x="768936" y="844186"/>
                    </a:cubicBezTo>
                    <a:lnTo>
                      <a:pt x="771904" y="844186"/>
                    </a:lnTo>
                    <a:cubicBezTo>
                      <a:pt x="790696" y="790775"/>
                      <a:pt x="809983" y="738848"/>
                      <a:pt x="829765" y="688405"/>
                    </a:cubicBezTo>
                    <a:cubicBezTo>
                      <a:pt x="849547" y="637961"/>
                      <a:pt x="868834" y="589990"/>
                      <a:pt x="887627" y="544492"/>
                    </a:cubicBezTo>
                    <a:lnTo>
                      <a:pt x="1098302" y="75665"/>
                    </a:lnTo>
                    <a:cubicBezTo>
                      <a:pt x="1103248" y="59840"/>
                      <a:pt x="1109430" y="47229"/>
                      <a:pt x="1116848" y="37833"/>
                    </a:cubicBezTo>
                    <a:cubicBezTo>
                      <a:pt x="1124266" y="28436"/>
                      <a:pt x="1135393" y="20771"/>
                      <a:pt x="1150229" y="14836"/>
                    </a:cubicBezTo>
                    <a:cubicBezTo>
                      <a:pt x="1165066" y="8902"/>
                      <a:pt x="1185342" y="4946"/>
                      <a:pt x="1211058" y="2967"/>
                    </a:cubicBezTo>
                    <a:cubicBezTo>
                      <a:pt x="1236774" y="989"/>
                      <a:pt x="1270898" y="0"/>
                      <a:pt x="1313429" y="0"/>
                    </a:cubicBezTo>
                    <a:cubicBezTo>
                      <a:pt x="1369807" y="0"/>
                      <a:pt x="1413574" y="1236"/>
                      <a:pt x="1444730" y="3709"/>
                    </a:cubicBezTo>
                    <a:cubicBezTo>
                      <a:pt x="1475886" y="6182"/>
                      <a:pt x="1497152" y="12611"/>
                      <a:pt x="1508526" y="22996"/>
                    </a:cubicBezTo>
                    <a:cubicBezTo>
                      <a:pt x="1519901" y="33382"/>
                      <a:pt x="1522621" y="48960"/>
                      <a:pt x="1516686" y="69731"/>
                    </a:cubicBezTo>
                    <a:cubicBezTo>
                      <a:pt x="1510752" y="90502"/>
                      <a:pt x="1498883" y="118690"/>
                      <a:pt x="1481079" y="154298"/>
                    </a:cubicBezTo>
                    <a:lnTo>
                      <a:pt x="955874" y="1200257"/>
                    </a:lnTo>
                    <a:lnTo>
                      <a:pt x="955874" y="1875309"/>
                    </a:lnTo>
                    <a:cubicBezTo>
                      <a:pt x="955874" y="1885200"/>
                      <a:pt x="952659" y="1894102"/>
                      <a:pt x="946230" y="1902014"/>
                    </a:cubicBezTo>
                    <a:cubicBezTo>
                      <a:pt x="939801" y="1909927"/>
                      <a:pt x="929168" y="1916356"/>
                      <a:pt x="914332" y="1921302"/>
                    </a:cubicBezTo>
                    <a:cubicBezTo>
                      <a:pt x="899496" y="1926247"/>
                      <a:pt x="879467" y="1930203"/>
                      <a:pt x="854245" y="1933171"/>
                    </a:cubicBezTo>
                    <a:cubicBezTo>
                      <a:pt x="829023" y="1936138"/>
                      <a:pt x="797620" y="1937622"/>
                      <a:pt x="760034" y="1937622"/>
                    </a:cubicBezTo>
                    <a:cubicBezTo>
                      <a:pt x="721460" y="1937622"/>
                      <a:pt x="689809" y="1936138"/>
                      <a:pt x="665082" y="1933171"/>
                    </a:cubicBezTo>
                    <a:cubicBezTo>
                      <a:pt x="640355" y="1930203"/>
                      <a:pt x="620326" y="1926247"/>
                      <a:pt x="604995" y="1921302"/>
                    </a:cubicBezTo>
                    <a:cubicBezTo>
                      <a:pt x="589664" y="1916356"/>
                      <a:pt x="579032" y="1909927"/>
                      <a:pt x="573097" y="1902014"/>
                    </a:cubicBezTo>
                    <a:cubicBezTo>
                      <a:pt x="567163" y="1894102"/>
                      <a:pt x="564195" y="1885200"/>
                      <a:pt x="564195" y="1875309"/>
                    </a:cubicBezTo>
                    <a:lnTo>
                      <a:pt x="564195" y="1200257"/>
                    </a:lnTo>
                    <a:lnTo>
                      <a:pt x="38990" y="154298"/>
                    </a:lnTo>
                    <a:cubicBezTo>
                      <a:pt x="20198" y="117701"/>
                      <a:pt x="8081" y="89265"/>
                      <a:pt x="2641" y="68989"/>
                    </a:cubicBezTo>
                    <a:cubicBezTo>
                      <a:pt x="-2799" y="48713"/>
                      <a:pt x="168" y="33382"/>
                      <a:pt x="11543" y="22996"/>
                    </a:cubicBezTo>
                    <a:cubicBezTo>
                      <a:pt x="22917" y="12611"/>
                      <a:pt x="43936" y="6182"/>
                      <a:pt x="74597" y="3709"/>
                    </a:cubicBezTo>
                    <a:cubicBezTo>
                      <a:pt x="105259" y="1236"/>
                      <a:pt x="147790" y="0"/>
                      <a:pt x="20218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7" name="Freeform: Shape 26"/>
            <p:cNvSpPr/>
            <p:nvPr/>
          </p:nvSpPr>
          <p:spPr>
            <a:xfrm>
              <a:off x="3550258" y="2738785"/>
              <a:ext cx="2158499" cy="546199"/>
            </a:xfrm>
            <a:custGeom>
              <a:avLst/>
              <a:gdLst>
                <a:gd name="connsiteX0" fmla="*/ 763761 w 2158499"/>
                <a:gd name="connsiteY0" fmla="*/ 84460 h 546199"/>
                <a:gd name="connsiteX1" fmla="*/ 693440 w 2158499"/>
                <a:gd name="connsiteY1" fmla="*/ 319980 h 546199"/>
                <a:gd name="connsiteX2" fmla="*/ 835198 w 2158499"/>
                <a:gd name="connsiteY2" fmla="*/ 319980 h 546199"/>
                <a:gd name="connsiteX3" fmla="*/ 773621 w 2158499"/>
                <a:gd name="connsiteY3" fmla="*/ 120923 h 546199"/>
                <a:gd name="connsiteX4" fmla="*/ 763761 w 2158499"/>
                <a:gd name="connsiteY4" fmla="*/ 84460 h 546199"/>
                <a:gd name="connsiteX5" fmla="*/ 1720944 w 2158499"/>
                <a:gd name="connsiteY5" fmla="*/ 2232 h 546199"/>
                <a:gd name="connsiteX6" fmla="*/ 1836286 w 2158499"/>
                <a:gd name="connsiteY6" fmla="*/ 2232 h 546199"/>
                <a:gd name="connsiteX7" fmla="*/ 1836286 w 2158499"/>
                <a:gd name="connsiteY7" fmla="*/ 251147 h 546199"/>
                <a:gd name="connsiteX8" fmla="*/ 1881679 w 2158499"/>
                <a:gd name="connsiteY8" fmla="*/ 187151 h 546199"/>
                <a:gd name="connsiteX9" fmla="*/ 2029018 w 2158499"/>
                <a:gd name="connsiteY9" fmla="*/ 2232 h 546199"/>
                <a:gd name="connsiteX10" fmla="*/ 2157011 w 2158499"/>
                <a:gd name="connsiteY10" fmla="*/ 2232 h 546199"/>
                <a:gd name="connsiteX11" fmla="*/ 1967255 w 2158499"/>
                <a:gd name="connsiteY11" fmla="*/ 242962 h 546199"/>
                <a:gd name="connsiteX12" fmla="*/ 2158499 w 2158499"/>
                <a:gd name="connsiteY12" fmla="*/ 546199 h 546199"/>
                <a:gd name="connsiteX13" fmla="*/ 2027530 w 2158499"/>
                <a:gd name="connsiteY13" fmla="*/ 546199 h 546199"/>
                <a:gd name="connsiteX14" fmla="*/ 1885027 w 2158499"/>
                <a:gd name="connsiteY14" fmla="*/ 317004 h 546199"/>
                <a:gd name="connsiteX15" fmla="*/ 1836286 w 2158499"/>
                <a:gd name="connsiteY15" fmla="*/ 351978 h 546199"/>
                <a:gd name="connsiteX16" fmla="*/ 1836286 w 2158499"/>
                <a:gd name="connsiteY16" fmla="*/ 546199 h 546199"/>
                <a:gd name="connsiteX17" fmla="*/ 1720944 w 2158499"/>
                <a:gd name="connsiteY17" fmla="*/ 546199 h 546199"/>
                <a:gd name="connsiteX18" fmla="*/ 1103638 w 2158499"/>
                <a:gd name="connsiteY18" fmla="*/ 2232 h 546199"/>
                <a:gd name="connsiteX19" fmla="*/ 1249118 w 2158499"/>
                <a:gd name="connsiteY19" fmla="*/ 2232 h 546199"/>
                <a:gd name="connsiteX20" fmla="*/ 1485382 w 2158499"/>
                <a:gd name="connsiteY20" fmla="*/ 409649 h 546199"/>
                <a:gd name="connsiteX21" fmla="*/ 1487987 w 2158499"/>
                <a:gd name="connsiteY21" fmla="*/ 409649 h 546199"/>
                <a:gd name="connsiteX22" fmla="*/ 1482406 w 2158499"/>
                <a:gd name="connsiteY22" fmla="*/ 259705 h 546199"/>
                <a:gd name="connsiteX23" fmla="*/ 1482406 w 2158499"/>
                <a:gd name="connsiteY23" fmla="*/ 2232 h 546199"/>
                <a:gd name="connsiteX24" fmla="*/ 1586213 w 2158499"/>
                <a:gd name="connsiteY24" fmla="*/ 2232 h 546199"/>
                <a:gd name="connsiteX25" fmla="*/ 1586213 w 2158499"/>
                <a:gd name="connsiteY25" fmla="*/ 546199 h 546199"/>
                <a:gd name="connsiteX26" fmla="*/ 1439618 w 2158499"/>
                <a:gd name="connsiteY26" fmla="*/ 546199 h 546199"/>
                <a:gd name="connsiteX27" fmla="*/ 1202981 w 2158499"/>
                <a:gd name="connsiteY27" fmla="*/ 134689 h 546199"/>
                <a:gd name="connsiteX28" fmla="*/ 1199632 w 2158499"/>
                <a:gd name="connsiteY28" fmla="*/ 134689 h 546199"/>
                <a:gd name="connsiteX29" fmla="*/ 1206702 w 2158499"/>
                <a:gd name="connsiteY29" fmla="*/ 290215 h 546199"/>
                <a:gd name="connsiteX30" fmla="*/ 1206702 w 2158499"/>
                <a:gd name="connsiteY30" fmla="*/ 546199 h 546199"/>
                <a:gd name="connsiteX31" fmla="*/ 1103638 w 2158499"/>
                <a:gd name="connsiteY31" fmla="*/ 546199 h 546199"/>
                <a:gd name="connsiteX32" fmla="*/ 0 w 2158499"/>
                <a:gd name="connsiteY32" fmla="*/ 2232 h 546199"/>
                <a:gd name="connsiteX33" fmla="*/ 115342 w 2158499"/>
                <a:gd name="connsiteY33" fmla="*/ 2232 h 546199"/>
                <a:gd name="connsiteX34" fmla="*/ 115342 w 2158499"/>
                <a:gd name="connsiteY34" fmla="*/ 215429 h 546199"/>
                <a:gd name="connsiteX35" fmla="*/ 330771 w 2158499"/>
                <a:gd name="connsiteY35" fmla="*/ 215429 h 546199"/>
                <a:gd name="connsiteX36" fmla="*/ 330771 w 2158499"/>
                <a:gd name="connsiteY36" fmla="*/ 2232 h 546199"/>
                <a:gd name="connsiteX37" fmla="*/ 445740 w 2158499"/>
                <a:gd name="connsiteY37" fmla="*/ 2232 h 546199"/>
                <a:gd name="connsiteX38" fmla="*/ 445740 w 2158499"/>
                <a:gd name="connsiteY38" fmla="*/ 546199 h 546199"/>
                <a:gd name="connsiteX39" fmla="*/ 330771 w 2158499"/>
                <a:gd name="connsiteY39" fmla="*/ 546199 h 546199"/>
                <a:gd name="connsiteX40" fmla="*/ 330771 w 2158499"/>
                <a:gd name="connsiteY40" fmla="*/ 311423 h 546199"/>
                <a:gd name="connsiteX41" fmla="*/ 115342 w 2158499"/>
                <a:gd name="connsiteY41" fmla="*/ 311423 h 546199"/>
                <a:gd name="connsiteX42" fmla="*/ 115342 w 2158499"/>
                <a:gd name="connsiteY42" fmla="*/ 546199 h 546199"/>
                <a:gd name="connsiteX43" fmla="*/ 0 w 2158499"/>
                <a:gd name="connsiteY43" fmla="*/ 546199 h 546199"/>
                <a:gd name="connsiteX44" fmla="*/ 692696 w 2158499"/>
                <a:gd name="connsiteY44" fmla="*/ 0 h 546199"/>
                <a:gd name="connsiteX45" fmla="*/ 833710 w 2158499"/>
                <a:gd name="connsiteY45" fmla="*/ 0 h 546199"/>
                <a:gd name="connsiteX46" fmla="*/ 1026443 w 2158499"/>
                <a:gd name="connsiteY46" fmla="*/ 546199 h 546199"/>
                <a:gd name="connsiteX47" fmla="*/ 902171 w 2158499"/>
                <a:gd name="connsiteY47" fmla="*/ 546199 h 546199"/>
                <a:gd name="connsiteX48" fmla="*/ 862732 w 2158499"/>
                <a:gd name="connsiteY48" fmla="*/ 416719 h 546199"/>
                <a:gd name="connsiteX49" fmla="*/ 664418 w 2158499"/>
                <a:gd name="connsiteY49" fmla="*/ 416719 h 546199"/>
                <a:gd name="connsiteX50" fmla="*/ 624979 w 2158499"/>
                <a:gd name="connsiteY50" fmla="*/ 546199 h 546199"/>
                <a:gd name="connsiteX51" fmla="*/ 500707 w 2158499"/>
                <a:gd name="connsiteY51" fmla="*/ 546199 h 54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158499" h="546199">
                  <a:moveTo>
                    <a:pt x="763761" y="84460"/>
                  </a:moveTo>
                  <a:cubicBezTo>
                    <a:pt x="755575" y="116210"/>
                    <a:pt x="732135" y="194717"/>
                    <a:pt x="693440" y="319980"/>
                  </a:cubicBezTo>
                  <a:lnTo>
                    <a:pt x="835198" y="319980"/>
                  </a:lnTo>
                  <a:cubicBezTo>
                    <a:pt x="798736" y="202654"/>
                    <a:pt x="778210" y="136302"/>
                    <a:pt x="773621" y="120923"/>
                  </a:cubicBezTo>
                  <a:cubicBezTo>
                    <a:pt x="769032" y="105544"/>
                    <a:pt x="765745" y="93390"/>
                    <a:pt x="763761" y="84460"/>
                  </a:cubicBezTo>
                  <a:close/>
                  <a:moveTo>
                    <a:pt x="1720944" y="2232"/>
                  </a:moveTo>
                  <a:lnTo>
                    <a:pt x="1836286" y="2232"/>
                  </a:lnTo>
                  <a:lnTo>
                    <a:pt x="1836286" y="251147"/>
                  </a:lnTo>
                  <a:lnTo>
                    <a:pt x="1881679" y="187151"/>
                  </a:lnTo>
                  <a:lnTo>
                    <a:pt x="2029018" y="2232"/>
                  </a:lnTo>
                  <a:lnTo>
                    <a:pt x="2157011" y="2232"/>
                  </a:lnTo>
                  <a:lnTo>
                    <a:pt x="1967255" y="242962"/>
                  </a:lnTo>
                  <a:lnTo>
                    <a:pt x="2158499" y="546199"/>
                  </a:lnTo>
                  <a:lnTo>
                    <a:pt x="2027530" y="546199"/>
                  </a:lnTo>
                  <a:lnTo>
                    <a:pt x="1885027" y="317004"/>
                  </a:lnTo>
                  <a:lnTo>
                    <a:pt x="1836286" y="351978"/>
                  </a:lnTo>
                  <a:lnTo>
                    <a:pt x="1836286" y="546199"/>
                  </a:lnTo>
                  <a:lnTo>
                    <a:pt x="1720944" y="546199"/>
                  </a:lnTo>
                  <a:close/>
                  <a:moveTo>
                    <a:pt x="1103638" y="2232"/>
                  </a:moveTo>
                  <a:lnTo>
                    <a:pt x="1249118" y="2232"/>
                  </a:lnTo>
                  <a:lnTo>
                    <a:pt x="1485382" y="409649"/>
                  </a:lnTo>
                  <a:lnTo>
                    <a:pt x="1487987" y="409649"/>
                  </a:lnTo>
                  <a:cubicBezTo>
                    <a:pt x="1484266" y="338956"/>
                    <a:pt x="1482406" y="288975"/>
                    <a:pt x="1482406" y="259705"/>
                  </a:cubicBezTo>
                  <a:lnTo>
                    <a:pt x="1482406" y="2232"/>
                  </a:lnTo>
                  <a:lnTo>
                    <a:pt x="1586213" y="2232"/>
                  </a:lnTo>
                  <a:lnTo>
                    <a:pt x="1586213" y="546199"/>
                  </a:lnTo>
                  <a:lnTo>
                    <a:pt x="1439618" y="546199"/>
                  </a:lnTo>
                  <a:lnTo>
                    <a:pt x="1202981" y="134689"/>
                  </a:lnTo>
                  <a:lnTo>
                    <a:pt x="1199632" y="134689"/>
                  </a:lnTo>
                  <a:cubicBezTo>
                    <a:pt x="1204345" y="207367"/>
                    <a:pt x="1206702" y="259209"/>
                    <a:pt x="1206702" y="290215"/>
                  </a:cubicBezTo>
                  <a:lnTo>
                    <a:pt x="1206702" y="546199"/>
                  </a:lnTo>
                  <a:lnTo>
                    <a:pt x="1103638" y="546199"/>
                  </a:lnTo>
                  <a:close/>
                  <a:moveTo>
                    <a:pt x="0" y="2232"/>
                  </a:moveTo>
                  <a:lnTo>
                    <a:pt x="115342" y="2232"/>
                  </a:lnTo>
                  <a:lnTo>
                    <a:pt x="115342" y="215429"/>
                  </a:lnTo>
                  <a:lnTo>
                    <a:pt x="330771" y="215429"/>
                  </a:lnTo>
                  <a:lnTo>
                    <a:pt x="330771" y="2232"/>
                  </a:lnTo>
                  <a:lnTo>
                    <a:pt x="445740" y="2232"/>
                  </a:lnTo>
                  <a:lnTo>
                    <a:pt x="445740" y="546199"/>
                  </a:lnTo>
                  <a:lnTo>
                    <a:pt x="330771" y="546199"/>
                  </a:lnTo>
                  <a:lnTo>
                    <a:pt x="330771" y="311423"/>
                  </a:lnTo>
                  <a:lnTo>
                    <a:pt x="115342" y="311423"/>
                  </a:lnTo>
                  <a:lnTo>
                    <a:pt x="115342" y="546199"/>
                  </a:lnTo>
                  <a:lnTo>
                    <a:pt x="0" y="546199"/>
                  </a:lnTo>
                  <a:close/>
                  <a:moveTo>
                    <a:pt x="692696" y="0"/>
                  </a:moveTo>
                  <a:lnTo>
                    <a:pt x="833710" y="0"/>
                  </a:lnTo>
                  <a:lnTo>
                    <a:pt x="1026443" y="546199"/>
                  </a:lnTo>
                  <a:lnTo>
                    <a:pt x="902171" y="546199"/>
                  </a:lnTo>
                  <a:lnTo>
                    <a:pt x="862732" y="416719"/>
                  </a:lnTo>
                  <a:lnTo>
                    <a:pt x="664418" y="416719"/>
                  </a:lnTo>
                  <a:lnTo>
                    <a:pt x="624979" y="546199"/>
                  </a:lnTo>
                  <a:lnTo>
                    <a:pt x="500707" y="546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805981" y="2736364"/>
              <a:ext cx="1308596" cy="559966"/>
            </a:xfrm>
            <a:custGeom>
              <a:avLst/>
              <a:gdLst>
                <a:gd name="connsiteX0" fmla="*/ 1243856 w 1308596"/>
                <a:gd name="connsiteY0" fmla="*/ 433462 h 559966"/>
                <a:gd name="connsiteX1" fmla="*/ 1291667 w 1308596"/>
                <a:gd name="connsiteY1" fmla="*/ 449833 h 559966"/>
                <a:gd name="connsiteX2" fmla="*/ 1308596 w 1308596"/>
                <a:gd name="connsiteY2" fmla="*/ 496714 h 559966"/>
                <a:gd name="connsiteX3" fmla="*/ 1291481 w 1308596"/>
                <a:gd name="connsiteY3" fmla="*/ 543037 h 559966"/>
                <a:gd name="connsiteX4" fmla="*/ 1243856 w 1308596"/>
                <a:gd name="connsiteY4" fmla="*/ 559966 h 559966"/>
                <a:gd name="connsiteX5" fmla="*/ 1195486 w 1308596"/>
                <a:gd name="connsiteY5" fmla="*/ 543409 h 559966"/>
                <a:gd name="connsiteX6" fmla="*/ 1178371 w 1308596"/>
                <a:gd name="connsiteY6" fmla="*/ 496714 h 559966"/>
                <a:gd name="connsiteX7" fmla="*/ 1195114 w 1308596"/>
                <a:gd name="connsiteY7" fmla="*/ 449461 h 559966"/>
                <a:gd name="connsiteX8" fmla="*/ 1243856 w 1308596"/>
                <a:gd name="connsiteY8" fmla="*/ 433462 h 559966"/>
                <a:gd name="connsiteX9" fmla="*/ 259705 w 1308596"/>
                <a:gd name="connsiteY9" fmla="*/ 95994 h 559966"/>
                <a:gd name="connsiteX10" fmla="*/ 155897 w 1308596"/>
                <a:gd name="connsiteY10" fmla="*/ 142317 h 559966"/>
                <a:gd name="connsiteX11" fmla="*/ 120922 w 1308596"/>
                <a:gd name="connsiteY11" fmla="*/ 279797 h 559966"/>
                <a:gd name="connsiteX12" fmla="*/ 155525 w 1308596"/>
                <a:gd name="connsiteY12" fmla="*/ 417091 h 559966"/>
                <a:gd name="connsiteX13" fmla="*/ 258961 w 1308596"/>
                <a:gd name="connsiteY13" fmla="*/ 463227 h 559966"/>
                <a:gd name="connsiteX14" fmla="*/ 396999 w 1308596"/>
                <a:gd name="connsiteY14" fmla="*/ 279797 h 559966"/>
                <a:gd name="connsiteX15" fmla="*/ 259705 w 1308596"/>
                <a:gd name="connsiteY15" fmla="*/ 95994 h 559966"/>
                <a:gd name="connsiteX16" fmla="*/ 619433 w 1308596"/>
                <a:gd name="connsiteY16" fmla="*/ 8557 h 559966"/>
                <a:gd name="connsiteX17" fmla="*/ 734403 w 1308596"/>
                <a:gd name="connsiteY17" fmla="*/ 8557 h 559966"/>
                <a:gd name="connsiteX18" fmla="*/ 734403 w 1308596"/>
                <a:gd name="connsiteY18" fmla="*/ 341560 h 559966"/>
                <a:gd name="connsiteX19" fmla="*/ 759704 w 1308596"/>
                <a:gd name="connsiteY19" fmla="*/ 433834 h 559966"/>
                <a:gd name="connsiteX20" fmla="*/ 843420 w 1308596"/>
                <a:gd name="connsiteY20" fmla="*/ 463227 h 559966"/>
                <a:gd name="connsiteX21" fmla="*/ 925461 w 1308596"/>
                <a:gd name="connsiteY21" fmla="*/ 433648 h 559966"/>
                <a:gd name="connsiteX22" fmla="*/ 950948 w 1308596"/>
                <a:gd name="connsiteY22" fmla="*/ 340816 h 559966"/>
                <a:gd name="connsiteX23" fmla="*/ 950948 w 1308596"/>
                <a:gd name="connsiteY23" fmla="*/ 8557 h 559966"/>
                <a:gd name="connsiteX24" fmla="*/ 1065918 w 1308596"/>
                <a:gd name="connsiteY24" fmla="*/ 8557 h 559966"/>
                <a:gd name="connsiteX25" fmla="*/ 1065918 w 1308596"/>
                <a:gd name="connsiteY25" fmla="*/ 360536 h 559966"/>
                <a:gd name="connsiteX26" fmla="*/ 1038943 w 1308596"/>
                <a:gd name="connsiteY26" fmla="*/ 466204 h 559966"/>
                <a:gd name="connsiteX27" fmla="*/ 960994 w 1308596"/>
                <a:gd name="connsiteY27" fmla="*/ 535781 h 559966"/>
                <a:gd name="connsiteX28" fmla="*/ 840443 w 1308596"/>
                <a:gd name="connsiteY28" fmla="*/ 559966 h 559966"/>
                <a:gd name="connsiteX29" fmla="*/ 677476 w 1308596"/>
                <a:gd name="connsiteY29" fmla="*/ 506201 h 559966"/>
                <a:gd name="connsiteX30" fmla="*/ 619433 w 1308596"/>
                <a:gd name="connsiteY30" fmla="*/ 359048 h 559966"/>
                <a:gd name="connsiteX31" fmla="*/ 1179859 w 1308596"/>
                <a:gd name="connsiteY31" fmla="*/ 5954 h 559966"/>
                <a:gd name="connsiteX32" fmla="*/ 1308595 w 1308596"/>
                <a:gd name="connsiteY32" fmla="*/ 5954 h 559966"/>
                <a:gd name="connsiteX33" fmla="*/ 1289619 w 1308596"/>
                <a:gd name="connsiteY33" fmla="*/ 369467 h 559966"/>
                <a:gd name="connsiteX34" fmla="*/ 1198834 w 1308596"/>
                <a:gd name="connsiteY34" fmla="*/ 369467 h 559966"/>
                <a:gd name="connsiteX35" fmla="*/ 259705 w 1308596"/>
                <a:gd name="connsiteY35" fmla="*/ 0 h 559966"/>
                <a:gd name="connsiteX36" fmla="*/ 451507 w 1308596"/>
                <a:gd name="connsiteY36" fmla="*/ 72181 h 559966"/>
                <a:gd name="connsiteX37" fmla="*/ 517921 w 1308596"/>
                <a:gd name="connsiteY37" fmla="*/ 279797 h 559966"/>
                <a:gd name="connsiteX38" fmla="*/ 450949 w 1308596"/>
                <a:gd name="connsiteY38" fmla="*/ 487412 h 559966"/>
                <a:gd name="connsiteX39" fmla="*/ 258961 w 1308596"/>
                <a:gd name="connsiteY39" fmla="*/ 559966 h 559966"/>
                <a:gd name="connsiteX40" fmla="*/ 66972 w 1308596"/>
                <a:gd name="connsiteY40" fmla="*/ 487412 h 559966"/>
                <a:gd name="connsiteX41" fmla="*/ 0 w 1308596"/>
                <a:gd name="connsiteY41" fmla="*/ 279052 h 559966"/>
                <a:gd name="connsiteX42" fmla="*/ 67158 w 1308596"/>
                <a:gd name="connsiteY42" fmla="*/ 71623 h 559966"/>
                <a:gd name="connsiteX43" fmla="*/ 259705 w 1308596"/>
                <a:gd name="connsiteY43" fmla="*/ 0 h 55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08596" h="559966">
                  <a:moveTo>
                    <a:pt x="1243856" y="433462"/>
                  </a:moveTo>
                  <a:cubicBezTo>
                    <a:pt x="1264444" y="433462"/>
                    <a:pt x="1280380" y="438919"/>
                    <a:pt x="1291667" y="449833"/>
                  </a:cubicBezTo>
                  <a:cubicBezTo>
                    <a:pt x="1302953" y="460747"/>
                    <a:pt x="1308596" y="476374"/>
                    <a:pt x="1308596" y="496714"/>
                  </a:cubicBezTo>
                  <a:cubicBezTo>
                    <a:pt x="1308596" y="516310"/>
                    <a:pt x="1302891" y="531751"/>
                    <a:pt x="1291481" y="543037"/>
                  </a:cubicBezTo>
                  <a:cubicBezTo>
                    <a:pt x="1280070" y="554323"/>
                    <a:pt x="1264195" y="559966"/>
                    <a:pt x="1243856" y="559966"/>
                  </a:cubicBezTo>
                  <a:cubicBezTo>
                    <a:pt x="1223020" y="559966"/>
                    <a:pt x="1206897" y="554447"/>
                    <a:pt x="1195486" y="543409"/>
                  </a:cubicBezTo>
                  <a:cubicBezTo>
                    <a:pt x="1184076" y="532371"/>
                    <a:pt x="1178371" y="516806"/>
                    <a:pt x="1178371" y="496714"/>
                  </a:cubicBezTo>
                  <a:cubicBezTo>
                    <a:pt x="1178371" y="475878"/>
                    <a:pt x="1183952" y="460127"/>
                    <a:pt x="1195114" y="449461"/>
                  </a:cubicBezTo>
                  <a:cubicBezTo>
                    <a:pt x="1206276" y="438795"/>
                    <a:pt x="1222524" y="433462"/>
                    <a:pt x="1243856" y="433462"/>
                  </a:cubicBezTo>
                  <a:close/>
                  <a:moveTo>
                    <a:pt x="259705" y="95994"/>
                  </a:moveTo>
                  <a:cubicBezTo>
                    <a:pt x="213816" y="95994"/>
                    <a:pt x="179213" y="111435"/>
                    <a:pt x="155897" y="142317"/>
                  </a:cubicBezTo>
                  <a:cubicBezTo>
                    <a:pt x="132581" y="173198"/>
                    <a:pt x="120922" y="219025"/>
                    <a:pt x="120922" y="279797"/>
                  </a:cubicBezTo>
                  <a:cubicBezTo>
                    <a:pt x="120922" y="340568"/>
                    <a:pt x="132457" y="386333"/>
                    <a:pt x="155525" y="417091"/>
                  </a:cubicBezTo>
                  <a:cubicBezTo>
                    <a:pt x="178593" y="447848"/>
                    <a:pt x="213072" y="463227"/>
                    <a:pt x="258961" y="463227"/>
                  </a:cubicBezTo>
                  <a:cubicBezTo>
                    <a:pt x="350986" y="463227"/>
                    <a:pt x="396999" y="402084"/>
                    <a:pt x="396999" y="279797"/>
                  </a:cubicBezTo>
                  <a:cubicBezTo>
                    <a:pt x="396999" y="157261"/>
                    <a:pt x="351234" y="95994"/>
                    <a:pt x="259705" y="95994"/>
                  </a:cubicBezTo>
                  <a:close/>
                  <a:moveTo>
                    <a:pt x="619433" y="8557"/>
                  </a:moveTo>
                  <a:lnTo>
                    <a:pt x="734403" y="8557"/>
                  </a:lnTo>
                  <a:lnTo>
                    <a:pt x="734403" y="341560"/>
                  </a:lnTo>
                  <a:cubicBezTo>
                    <a:pt x="734403" y="383480"/>
                    <a:pt x="742837" y="414238"/>
                    <a:pt x="759704" y="433834"/>
                  </a:cubicBezTo>
                  <a:cubicBezTo>
                    <a:pt x="776571" y="453429"/>
                    <a:pt x="804476" y="463227"/>
                    <a:pt x="843420" y="463227"/>
                  </a:cubicBezTo>
                  <a:cubicBezTo>
                    <a:pt x="881123" y="463227"/>
                    <a:pt x="908470" y="453368"/>
                    <a:pt x="925461" y="433648"/>
                  </a:cubicBezTo>
                  <a:cubicBezTo>
                    <a:pt x="942452" y="413928"/>
                    <a:pt x="950948" y="382984"/>
                    <a:pt x="950948" y="340816"/>
                  </a:cubicBezTo>
                  <a:lnTo>
                    <a:pt x="950948" y="8557"/>
                  </a:lnTo>
                  <a:lnTo>
                    <a:pt x="1065918" y="8557"/>
                  </a:lnTo>
                  <a:lnTo>
                    <a:pt x="1065918" y="360536"/>
                  </a:lnTo>
                  <a:cubicBezTo>
                    <a:pt x="1065918" y="400719"/>
                    <a:pt x="1056926" y="435942"/>
                    <a:pt x="1038943" y="466204"/>
                  </a:cubicBezTo>
                  <a:cubicBezTo>
                    <a:pt x="1020959" y="496466"/>
                    <a:pt x="994976" y="519658"/>
                    <a:pt x="960994" y="535781"/>
                  </a:cubicBezTo>
                  <a:cubicBezTo>
                    <a:pt x="927011" y="551904"/>
                    <a:pt x="886828" y="559966"/>
                    <a:pt x="840443" y="559966"/>
                  </a:cubicBezTo>
                  <a:cubicBezTo>
                    <a:pt x="770494" y="559966"/>
                    <a:pt x="716172" y="542044"/>
                    <a:pt x="677476" y="506201"/>
                  </a:cubicBezTo>
                  <a:cubicBezTo>
                    <a:pt x="638781" y="470359"/>
                    <a:pt x="619433" y="421307"/>
                    <a:pt x="619433" y="359048"/>
                  </a:cubicBezTo>
                  <a:close/>
                  <a:moveTo>
                    <a:pt x="1179859" y="5954"/>
                  </a:moveTo>
                  <a:lnTo>
                    <a:pt x="1308595" y="5954"/>
                  </a:lnTo>
                  <a:lnTo>
                    <a:pt x="1289619" y="369467"/>
                  </a:lnTo>
                  <a:lnTo>
                    <a:pt x="1198834" y="369467"/>
                  </a:lnTo>
                  <a:close/>
                  <a:moveTo>
                    <a:pt x="259705" y="0"/>
                  </a:moveTo>
                  <a:cubicBezTo>
                    <a:pt x="343296" y="0"/>
                    <a:pt x="407231" y="24060"/>
                    <a:pt x="451507" y="72181"/>
                  </a:cubicBezTo>
                  <a:cubicBezTo>
                    <a:pt x="495783" y="120302"/>
                    <a:pt x="517921" y="189508"/>
                    <a:pt x="517921" y="279797"/>
                  </a:cubicBezTo>
                  <a:cubicBezTo>
                    <a:pt x="517921" y="369838"/>
                    <a:pt x="495597" y="439043"/>
                    <a:pt x="450949" y="487412"/>
                  </a:cubicBezTo>
                  <a:cubicBezTo>
                    <a:pt x="406300" y="535781"/>
                    <a:pt x="342304" y="559966"/>
                    <a:pt x="258961" y="559966"/>
                  </a:cubicBezTo>
                  <a:cubicBezTo>
                    <a:pt x="175617" y="559966"/>
                    <a:pt x="111621" y="535781"/>
                    <a:pt x="66972" y="487412"/>
                  </a:cubicBezTo>
                  <a:cubicBezTo>
                    <a:pt x="22324" y="439043"/>
                    <a:pt x="0" y="369590"/>
                    <a:pt x="0" y="279052"/>
                  </a:cubicBezTo>
                  <a:cubicBezTo>
                    <a:pt x="0" y="188515"/>
                    <a:pt x="22386" y="119372"/>
                    <a:pt x="67158" y="71623"/>
                  </a:cubicBezTo>
                  <a:cubicBezTo>
                    <a:pt x="111931" y="23874"/>
                    <a:pt x="176113" y="0"/>
                    <a:pt x="2597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8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Did</a:t>
            </a:r>
            <a:r>
              <a:rPr lang="en-US" dirty="0"/>
              <a:t> you know?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Worldwide obesity has nearly tripled since 1975.</a:t>
            </a:r>
          </a:p>
          <a:p>
            <a:r>
              <a:rPr lang="en-US" dirty="0"/>
              <a:t>In 2016, more than 1.9 billion adults, were overweight. Of these over 650 million were obese.</a:t>
            </a:r>
          </a:p>
          <a:p>
            <a:r>
              <a:rPr lang="en-US" dirty="0"/>
              <a:t>One in 12 deaths can be prevented with 30 minutes of physical activity 5 days a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1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43375" y="1709740"/>
            <a:ext cx="4367213" cy="2852737"/>
          </a:xfrm>
        </p:spPr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177A34-C3DC-4DBB-BF4F-0E16C07E6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5" y="69574"/>
            <a:ext cx="5066935" cy="2543808"/>
          </a:xfrm>
          <a:prstGeom prst="rect">
            <a:avLst/>
          </a:prstGeom>
        </p:spPr>
      </p:pic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C65C2CF-1063-4A16-9287-832B08611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09" y="4709240"/>
            <a:ext cx="1435790" cy="207918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899CF1E-E67B-49F8-9616-781B7FC4F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2" y="5121560"/>
            <a:ext cx="3746431" cy="16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0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43375" y="1709740"/>
            <a:ext cx="4367213" cy="2852737"/>
          </a:xfrm>
        </p:spPr>
        <p:txBody>
          <a:bodyPr/>
          <a:lstStyle/>
          <a:p>
            <a:r>
              <a:rPr lang="en-US" dirty="0"/>
              <a:t>But it is expensive and </a:t>
            </a:r>
            <a:r>
              <a:rPr lang="en-US" dirty="0">
                <a:solidFill>
                  <a:srgbClr val="FF0000"/>
                </a:solidFill>
              </a:rPr>
              <a:t>takes</a:t>
            </a:r>
            <a:r>
              <a:rPr lang="en-US" dirty="0"/>
              <a:t> 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2" descr="data:image/jpeg;base64,/9j/4AAQSkZJRgABAQAAAQABAAD/2wCEAAkGBxITEhUTEhIWFhUWFxYXFRUXGBcVEhgXGBYYFxUYFxYYHSggGBolGxgVITEhJSkrLi4uFyAzODMtNygtLisBCgoKDg0OGxAQGy0lICUtLTUtLS0tLS8vNS0tLy0tLS0tKy0tLS0tLS0tLS0tLSsrKy0tLS0tLS0tLS0tLS0tLf/AABEIAMEBBQMBIgACEQEDEQH/xAAcAAABBAMBAAAAAAAAAAAAAAAABAUGBwECAwj/xABIEAABAwIDBQYDBAcFBQkAAAABAAIDBBEFEiEGMUFRYQcTIjJxgZGhsSMzQtEUUmJyksHwQ4KisuE0c4PD8RUWNVNjwtLT4v/EABkBAQEBAQEBAAAAAAAAAAAAAAADBAECBf/EACoRAAMAAgAFBAAGAwAAAAAAAAABAgMRBBIxMkEhQ1HwEyJCUmHhIzNx/9oADAMBAAIRAxEAPwC8UIQgBCEIBu2irHQ0s8rLZo43ubcXFwLi44hVhgvaVWPqImS9z3bngPswg26EuNlY+2X+w1X+5k/yleeWuIcCN4Kz5aapaM2amrSTPSNBiDZBdpS5QHs6mLmC5U+Wg0ghCbsfxHuIS+9ibBvr/wBLoBxQm/Aqt8sLXvABN7W4jgU4IAQhCAEIVe9qG07mNNHA6z3tvPIDrHGfwg8HOHwHqEA5V21FK5/+0xWDgB4xpY+I3B0vu+CU0+PQO8tSw+kgK89Gq8fgAyjQXG/qnnDcblYLNsAd9tD8d6AvVuLR8J2/xtP80sjqXk2BJ9lT9Djcr7ZmBzjuB8Wp4aAXV04dCWRMa7zBrc3rYX9kAoCyhCAELjWVLY2OkebNY0uJ6AXSbA8TFTC2YMcwOvYOtfQ2uLbwgF6EJBJirBUNp7OL3NLzYXa0DdmPC+tkBHe0LauWg7numMf3neXz5tMmS1spH6xSTYvbp9V3nfsjZlLcuTNre975ieQTN20VLC+njBu5gkLhyDsmW/rlKgOB1hjma0HzH6f9VDmf4uvH9Gbnr8bl8f0ej4ZQ4XC6KO0mKNhphI+58rWtHmc5xsGtHNSEHTl0VzSZQklHiDJXSNZc927I51vCXWuQ08bbimPa/a5lHlY1okmdY5L6Nbzdb5ICToTVguKunjzhmh9teIQgHVCEjxPEWQtzO3nyt4krjaS2zjaS2xWSmiv2mpYvNKCeTQXn5aKL4ri8kvmNm8Gjy/6qM1yz1xHwZa4n9qJBtPt7TyQTQsjlvIxzA4hoAuLX3kqppE71qaZ1GrdPbM9ZKp7ZMtkduIaUBskch6tyn5EhTuj7TMOfoZXRn9tjgP4gCPmqIctCvaz2UXEWencPxinnF4Zo5P3HNd8QDooR2g4gZKmKmYfLa4/af/8Am38Spljy03aSCNxBsR6EKYdndY6auDpXOf3diXONyXfhuTv3D4K+PLzPWjRhzc700XrRQCONrB+FoHwC7LSJ1xdbqpcEKuJ6+oxOt7qnkdHTwOBdI02JIPmHMmxsOA1ViSNu0jmCPkgG3GsdigppajM17YwQMpBBffK1lxxzEDovOON4q+V78zrue4vldzceHoN1uQWZ66WOnfBdwaJyXjczvA3K2/WzXafs9EwzT5R14lAKg8CycqCEvOlz6A6+nNRMzFx49Bz9einmwNBHUPjpXPLc7nXcLGwtmbYHfqCCOoPMICe9mOAGSTv36sjPh5F/D4b/AIK10mw2hjgjbFG2zWCwH8zzJSlACELWR4aC4mwAJJ5Ab0BE9tpHzPhoI7gzHPKRwiadfiQfgOakNVURUsOZxyxxtAHoNGgDidwTVsnGZTLWvBBqD9mDvbAzSIW4ZtX9cwXHa+pYTC24JjlbK5p1b4QcoPuQbdFyqUrbPNUpW2OTsejD2tIc0mEznMA3IwEAB4JuHEnd0KidHtJFBFNUvIdVTnMIwCcjd0bHHcABa/FI8UqnSOL3m7rWv03geijdeFmriH4Rlrin+lDFilS+V7pJHEvcST7/ANfRIqSYMkDyN3LellWE2yqXO+bmIfiVzc3ksjCNtKN00bp3uZHC37NpY515Dve7Le1hoPW6kVT2gwyNy0xa6SSQxR3eGkC2kr2nVrcx3HgLqjnLQqiz0WXE15PQ9bVx4dQ3bZ7mjw3Oskjt7uutyegVLUmNNlqwah5PeP8AtJd4bc77fqj6BMM87shGd1gDYXOUaa2HBTHsWoqeaqcZGh5jZnaCLtzZgM1unXmr4750aceTnWy86ClZFG1kYs0DTr163QlCFQoYcbalVTi+OmeZz7+G9mDk0bvjv91YG11SY6KoeN4jcB6kZR9VSMFSs3EV0Rk4quiJJLWhrS5xsALk9FFZ8SmqXZYrtZwt5j6nh7IxqoLmNYPxOF/Qa/Wyn+wOzrcoc4JhxrXMxw+NNczIgzZGRsTpnX8DS7XoLqOVIvcL0BtVTtbQ1Nh/Yv8A8q8/yHVMvehn75JFs5sn37bpfWdnzxuupV2bD7MKfmIHgtDSfU1OU+p5sxzAZKZpe/yi3rqbJ47OqYiTOAbPId7WAHyUv7bqdop6dvlbJUNa93K7Xb/bMfZS+k2ZiiIyNAAAA9BoF5nGpe0eJxTL2h7pPKF0laSCAbEggHl1RG2wstl7KFadjtQ1hqqZ+krXhxbxsPA74OHzVlqrtv8ADJaKrbidK1x0JmAF2A6NJfb8DgRfq29woXX7f4hPcGcsafwx2jHsW+L/ABIDh2kGB76x1KfCZGyE6BrntOWTJzaM0jr8SeW+t5Jb71LMaLnwOOhI1uRc7xxOu4n4KN0FA55uBpxPJcb11ONpdTeljvu9ST/M8Ap9sBtJS0TrtpXT1LjlbI57WsbfQBgsd99SfzvCpqdwFrZW9SLuPM2+izSOym99y6nvoE0+h64opHuja6RmR5aC5lw7K62ozDQ25rutIHEtaSLEgEjkSNQt0OguNZTiSN8Z3Pa5ptvs4EH6rshAQw43PQwCCohOZjBHDOzxQSZRlbnG+N9hct1BsbFRNtcXElxuSbkneSU+drVaW/o8d9CXvPtlA+rlBIapY89brRg4it1r4F20GPR00ed+pOjWjzOPIfmoO2pxCucRGHMbwDQWNt1edXFJNp65z6y9riEMAHDg51/VX32fUEUtLFO1uj23txBBIcPYghWxY0ltl8OJKdvqVAzZqejbmnIvLu1JPh33J/eCTfo+d4CtDtjYGimt/wCt/wAtV1hf3rfVePe+/B49/wC/A5T7FysiM7buY0Znx6l2Ubyw8wNcu424JgxujMVQyBliXhpuTYAO1Bv6a+4V14sQ3C5j3gj+ztnN9LkC3h1ud3uqboqOF8bpJLOLH5HRuJAMbiNcwIIeCBYbtdVdxL6o0OJfVHGtweVnhew2Oht1+is/srw2OIEsja1xABcB4iBwJ3lSTDsDjnponFhHhAGaxcQNA4kaagX906YRgzYdy5EKegjGo6DyELKF7PYw7dxl2H1IG/u3H+Gzv5Kg45l6VqYg9rmuFw4EEcwRYrzdjuGPpaiSB/4D4T+sw+R3uPndZuIXRmTiZ9UzZr7uZ0crx2NI7ltuS8/iRTjY/bwU9mTtJb+s3Uj1b+S5hyJLTOYMqS5WWjtn/sFV/uZP8pXnYu1V2Y/tZR1FBUiKdhcYZAGE5X3ynTKdbqj2nULuVp2tHczTudFy9mv3YVhKvezX7sKwgtJrGrafAYq6mfTTXyvAs4eZrhq1zeoPx3cVAW1uOYWAySEYhTM0bIy/fho3ZgLuuBzDvVWmhAQnZ7tRw6pIaZe4kvbJNZni3WD/ACk34XB6KatcCLg3B3HgmHaLYygrb/pFOxzrW7xvgmA/3jbOI6HTVQKqwerwF7J6WaSooC601NIQXRjU5o7WANgbWAuQAb3uALbc0EWIuDvB3Ly/tZRmjrJoHAgMeSzS143EmMjmMthpxBHBenKadsjGvYbte0OaRuLXC4I9iqL7fqu9ZFHYWjgDr2F7ue6+vLRvzQEUwjPVPMEUZcXMkJtwAjd4jwAvbUpy/Q4W4fRyxNIMpqc7jqXFkgY300G7qpV2aS09BhU9bKAXyl7WNHnc1lm5QeALybn06KD0GIl9MyDLYQvlc08xKWuIt0LfmpZuxkc/+tnbDcMhmkAmzEXsA05Qb89FdOy+xmHRta9lJGXCxDngyOvzu+6pzBvvW+qv7Z4/ZN9Au4exHcHYh2Qi6wSqFTSWZrbZnAX3XNrrcG+5Vdtrj/eTgMd4WAgW62ufew+CRYftZLGdHkjiD80As7aGkPpncMso9wWH+aryOdT3a7EhX0pDWnvIbSDjcateBx3G/sq0bIseZaowcROr2JaqUR1TZNxJaTr4XAWBDuYsFf3ZdWvmo+9JZkc4hjWDKBl0dccy6/8ARVD1UTZBZ3seIuLFWN2P7SRUtO+mqZWt+1LoybhuVzWgi+4HMCfdWxZE1pl8OWXKTHLtsd/sv/G/5SrjBz9q31U87Za2OQUhje1w+21aQ4f2XJQHBD9q31C8e99+Dx7/AN+C+8IpI5abupWB7Hts5rhdpHULznjAfFM+DMQ2OZ7MvDRzmj1Nm7zzXpLZv7pvoqB7VaXusUqhuzFkrf7zWXPxz/NaTWXN2SV3e4VTc4w6I33/AGbi0f4Q0+6mCq3sErCaeqhP9nPmb+7I0fzYfirSQAhCEAKFdoOyjaqPMBaVoOR3/tPMKarV7Liy40mtM40mtM8v11HJC4skaWkfA+h4pPdX/tHsrHOD4Qq0xjYN7CSy9vis1YH4MlcM/wBJCiVi6X1uDSxglzdBvTaSpOXL9SFQ5emPWD7VVdMfspdP1XAOb89fmp7gHa3ubVx2/biF2+7Sb/BVQhdWSl5PU5LnyenMIx2CpZnhla8dDqPUbwfVOQK8tYdiMsDxJC8scOI3HoRxHRXTsNty2qblks2VvmHA/tN6LTjyqvRmvHmVej6k9VfdtFfI2kjgj0M8oBPEBlni3I5g3Xop8x4IuFV/bNiccnc0LGk1GZswfubGPE0X53GY2/ZB5KpYjfZRtPVwVRpJXufThtiwgu7q2jS0/hbwy7uSeNuMHp62q/SHh9u6bHkvYHK4uzEjUHUC1+C1wmJsTLA3cdXvsA57uZt9F1rKloaXOIAAuSTYAcyVjvM36Iw5OIpvUjHUUzWRtiaLRsvlZvaLm7rA8zqmSqauGL7axZi2Fpk/aPhZ7cT8EiwnFHzh5e0NykAAX4333XhxWtsnWO9czOkgW0FfNH93NIz917m/QpDidYWOaLAg3+Vkoghe8ZgLt5jh68l1Y6a2js4ra2h/odu8Ri3VLnDlIBIPiRf5p8d2pVEkRikiYC7QyMJbp+6b/VQaWje3e026apJObNPQFdVXL0z0qyS0nseMWxQ7mnU6kpl/SXA3DjfncrWkppJTdttAN5A5rebBqj9UH0N/5LabyTbKY4c9nb7WPUFMuNSBlRILWZfwu/DrwJ4JLhtJPHJcxPtbeBfiOSsjs8yukmjeBaSMEgji11tQejivNwqWmeLhWtMrwORmSfa2mfS1lTEw2a17nNB3ZXWkFhys63sk+H1rpJGx5dXC4I9Cd3sVleGl0MlcPS6eovutoZ3MN2mxCxPA5vmFlyLlP1TJacsm+CdptXAA1zI5WjmCx38Q0+SYu0fGo66pjqI2OaTCI5Gng5pflseIs8a9EyoVJy0ik5rX8k37Ba7LXzxk/e07X25mMt/+xyvheXdn8RdS1UVSzzM0PVh0c34Er0ZgmNR1DGvY4EOFwVpi1Rrx5FfQdkIQvZQEIWHG2pQEV2r22ipHiIM7ySwLhfK1oO65sdTysk+F7bUk9myAxOP61i0+jgqk2ixDv6uaUHR8jiCf1QbN/wAICQtqCON/ouAuTbyGlbRTOzsDnRP7vUEuNtLW368VRLBqnyorg+IteA6zTkJ87D+y7fbm3cVHal9muPIXWfL3oy5u9E82d2UE7L2XDHdh5YwXRgm34fySrs12o7sBps5p4E6/3XfyKt+nnhqGXYQeYPmHqFepVdTRUKup5lKVYVXOhlbI02sdeo4p57Q8ObBXysboDleByzDX5gqNrF2s+e/y1/w9E7I4wJYxqot2o0ETaqCpBPeujdGR+HK0gh3Q+MjqD0SDszrToLrr2tTfbU/Lu3f5tf5LVlf5GbMz/wAbGeGrUL7Q8Te8iFrjkbq4Dc52lr9ACPcp5iqVGMSiMklRza4O/uuYB9cvxUMC3Rn4ZJ2M1FHfN0bcelr/AFsn7Z8/eHnkPyIP0TDh8lni+4gg+2o/knvZ91mvHI5fhc/zV83YzRn7GcsdcM8d+R+oTpg9W6IhzD6jeCORCZsdF5I/R38k5UEgAsQCN+vRdxdiO4exEjp9roBIxs0IjY6/eOaS8DTQtbYEa2+KjM1LPVyOkp3NN7fYEgPAtqA0+YX4hJ48UeySTIQGuJGUta5uXeGkOBBC2ramFzQ4Q93ICLOicWs9TG69j+6WjoqFWtndkL4rNmifGQT5gcp3bnbuCUB4uNbX4309dEYftpUxtyGZkzNxinb3h9yQHf4k24lizHuu2njjcd/dOkY0nq0uNviuaPSpofDVSwkGOcG5/A6+628Ef1ZPFBtzKw3kiY8j8Q+zf8QLfJRE07nPjjlLYQb2czxh1wNA4F2c3t+Kw13LNRs5WM0cx3pqunH6mNqsY/S6ozZMoLWsIvmva7b3sODh8E2YTKWTQSAgFpsSQXAEHiOPm3XSironxWbKwtcbkXOtrfI359FmpprSMI03PcANNbnQDqN3VDg8YnixnIDsl2XvlaWb7b7uN9yRMbd7QbWN739lpHUueTmcSB5QWgEA9QLn3SPEiMzLtDt+h9ln9378GX3/AL8EiqYaRgDWvL5TujhBe+/o3QJFUUc0YBlidFmvla+2YgcbDdv4qS7K7WspmWbTRt5lga0n1NrlNO0WMirnc99gdzGje1vL81S8apFcmJUv5GpTHs8x50Mndk+Em46c1DUpw6TLI0jms2N6pGTE9Wj07QVIewFCjuyVXmgHshbT6BJ6uqZEwvkcGMFrucbNFzYXPDUhRztFxgQUEjmu1ktGwjXz7yP7oct+0r/wyq/cH+dq8/Pr5TEITI4xg5msJu0GxFwDu3ncpXk5Xpkby8laZpNUBouTb+ui0hrWu0B15HRIa6F7rW4cE3vieN7SP66L2rl9Ge5uX0Y/TO3Lk91hdJ6WpLgAd4IW9Z5HehUcvciGbvQhpsSdDM4s8jjfJ+H/AEPUKydmtqr2c15BHH8bf3v1m9fjzVVupXutZp99AnaipyzUnXp/WqrWSZLXkmSRbXYuaqqfMbbmtFtxDRa49Tc+6ZkLhJVsa4Nc4ArIk6oxJO6LK7Nmm6eO1qkJihmA8jix3QPAsfi0D+8uPZxCwsD2Oa4c2kEfJTLGaVs0L4ni7XCxH8x1G9bLnmnRuueaWiiWyreiDRUNkdbK5pjlB3FhH52W+M4Y+nkLH7vwu4OH5pCHrEm4Z89OooitUzu5nNvfLIQDzAcQD7iykOHE+InjlProuk8DH+ZoP1+K2YA1oaNwvbnqq3lVTovedVGhsxt3jZ6H6hbxuPhAO9d6qlDyCeCVQ4dAbePKeunzVMVzypbK4bnlS2KKF9O37ynY/qb5viCE8UldRMIc2maHAgg3doRrxJTM/ApBqx1x8Ullo52/hurFybu2kp36Piv1LWOHzN/kuEjcNk80UYPPIWfMAfVQc1Dh5mELZta3qEBLG7Ownw09ZKxu/I2QSN9QN/utv+6LXfeVU7/VwA+hUXZUm4c1xuNxB1HoeCeYNq6posZM4/bAcfiVJ5Uq0yLzJVysTbQ7PU8Ia1hf3jtfE7NZo36epC12WikdUkzNu10dr2+zBa4ZQOVxfTqtJsSc9xc/XMbkW09ByC7wPsM0Z9QeComn0Kqk+gt2uo2x93laBfPe3TL+ajYohK9oP9XT1j1eZGxB34c1jzBy7/SyQ4WPtG+qh7v34M3vffgk8ewBMJfE4l9vC3cCeAKjEuytRkNTIBG1mtrZbG9gOpJVsU21dHTQjvJQ51vIzxv+Wg91Xu121cla4DL3cLTdkY5/rPPF30VLyJIpkyqV6dSPLrTeceq4pywKkMkgsOKz4p3Rmwzui59i2H9HHshPGzVFkhA9ELYbxXtXhZqaSaAODTI2wcRcDUHd7LzxtBgctG602W17BwPhJ99RuXpwhQztC2R/TKWVsYHe2zR9XNN7e4uPdTvGqJ3iV9SggUJumoHjcS0g6i5BB4gpO6Wdu8n3AIUngfhkHwz8MeUJpp62UuaDaxOumqcKuQtY5w3gEhTqGnpkaxuXpnZYJTLDWSvNs3wAUv2dwF0zSSbkGx99QqLA/LLLh35ZH8QqXMbdrSf2uATfRYcZTmve+88VceFbLMb5guOL9ncLj3lK/uJeX9i71H4PUadCrzCnoaIhT0K/w+mqaV4lp5HMcOLTa45OG5w6HRWBgPahe0ddGWO3d8wEsPVzN7fUXHoonWVc1I/u62BzLnwyt8UbvQjQ+g16BaVHcyi7HNd6HX4bwunss7F6OCsizMc2Rp1DmkEexG4qrdo6Y0r2tcDlfmyu6ttcH2KU7INdFVxlsha1xsWA6yX0sW7rcbn2Uu7SsNElG6QDxQubKPQaP/wlx9l5qJrqeLxzXUrmKrY4XDh9F1uo3JCLOH6jgfVp/wBCluA3GcE7iB9VC8PKtpmbJgUraY7LCQ11WWPYLixve/snKOmeWhwFwdxGoXhY6a2iaxU1tG1NVvZ5XEdOHwT/AIbjDX2a8AO+RUacLLCTdSIyVBPv0NjvwgrhJgULt7AkmzOJ5vA46hTKKjvqtie1tG+aVLaIFiuzWQZoQLfiHHpZR97SDYixVzDDLixCZcT2IbKp3iVPZG8Cp7KxQCprUbBvb5bptm2RmHAqTwURfD14I6SsJbiWGvhy5xbNe3ta/wBUjjjLjYLxyPm5Sf4dc3L5MLCfqPZiV4uAVIMN2CkcRcKiwPyWnh35ZCaSjdIbAK0thdlSLOcE/YDsUyOxIUzpqVrBYBXmVK0jTMqVpG0EQaAELqhej0CQYvjVNStD6ieOJp3F7g25G8NB3nduS4lQPtk2ckraAMhYXTRysewAgX3sfcnhlcT/AHUBRe0dXE6rndDKHsfNK9hFxdrnl17EdUibUc0pqNj6unv3kZ62BI+KQNIa4ZwbX1G4242K4dWvIpiyk34resHgd6Fc3iK7DG597+JrgNOViN/Fb1h8DvQqGXuRlzd6E+GUNyCN/I8fRWRsjWNibJ3jg1oaHEuNgLHmfVVxSYgWN8gPquVTiskzDGSBZ1xwHKxPwtdaDSWae0qiEmS8hb/5mX7P65reyldHiLJGh8b2vadzmkEfJefI8PPHel1C6WJ2aJ72O4ljiL+o3H3QF91DWSNLJGte129rgHNPsVBsZ7NYXnNTSmI/qOBfH7G+ZvzTDR7b1kYGfJKP2m5XfxM0+Sc4u0cjz02Xr3gy/Ntz7BAcJ+zepiY2SmqQZmm5FsgNjcZXXOvrv6LeLbuWJrqfEqd2YtLSbZSQRY3B0d6hTTAcabUwtlboHXFuRBsU5yxseLPa1w5OAcPgUB560BbrdrgYyeYG4+7SEtwqMtdICLHwn4hdMYeySWYtY1rS/MxrQGtbbQeEabgutNUOf5jcgAA2GawvYEgXdbqp5exks/YxFjA8bPQ/UKz+z/CSaQd43e5xbf8AVNvle6hFHTtdKwuF7br7lc+BR/Zt9ExdiGHsRE9qNlx3bpGDVoLvUDUj4Kv1fOKta2CVztwjeT7NKoVu5Rzpb2Q4hLaYswubLI0q6tnG54wVR1P5h6q9dhG3iCrh7SvD9g9x0a7tpuiXCNbBqqXEgpBxCDh7DwCWhq2AQFO9tdI2M0uUWv31/buvzUDwFoMgvzCsXt430f8Ax/8AlKvNnvvR6hZ/d+/Bl9778F+bNUDO6abDcn1kDRuCbdm/um+id1oNRgBZQhACEIQGjiuTnLZxSeRyATVsLHAhzQfVV/tPsVTS3IYGu5hT6Zya6xl0BR+J7FyRm8Zvbco5X0dQ24cDbjoPyV511MmCroQd4XGkzjlPqU7qNCFhoba1tSb34+norIrcBif+GyYKzZNw1YV06R6Jrx5T7LqKh4/D8vyW9RQSxHcViOst5hZAcq+qNtHW9N/5rjhtE2UEvLrh28HW1hpqnLJG/gD9VvTU4ZcN4m6nlbU7RLM2p2iZ7P4pSU8IY1xY1tyc5Jdc7zpv9kVvaPAzSJrpCOPlb+fyUSXPuWXBLGkjmAR7g71Kc/ySniP3IaDUhznOGgcXG3AXvp7XThQkajjp89yda2vdKGh7WWZfKA0NAvv0HoPgkdl28k1OkMmWanSFmF/eN9VdOAgd2L8vkqOhlLXZhvXeoxGV/mkcb7xewPrbek5VM6ORmUykTrtC2uY9hpad2YH72QeWw/A08dd59lXawstaToFJt2yTdZKFWGRZpAOq9AbG0uWJvoqu2G2ec94cQruw+myMAWuZ5Vo3RPLOhQAiy2QvR6MWRZZQgI1tnsxBWNYZmuJjzZLOLbZsua9t/lCrWm2PdHN4GnLfiSfqruc264/ojb3sFzlW9nOVb3oSYHCWxgHknJYa2yyunQQhCAEIQgEz0mkSl6TSBAJJUllalz2rg+NANU8F011ND0UkdEuTqdAQ6WhSZ1GVNH0APBcH4Z0QEMlwwO0LUzYhsgx+rQrI/wCy+i3ZhfRAUhXbKyM1aDomecSs0IPuvQs2DA8E0V2x0cm9qAoxta4b/n+a7trubT7aqd45sMG3yqC19EIifEDa+g1v/XNTeOX4JvFD8AMRj3XI9iu8UzXbjeyixaSf6sFI6ADLcG5sL+qneJStohkwzM7R0nqWstmO9chXNJ0BWmIR3I6f6Jbh1Hms0NJcSA0AXJJ0AA4klMeKWts9Y8MuU2OVHgsslrNOqmmzmw7iQXBWLs5syIoImyAd4GND7br21CkMNO1u4K6lLoXmVPQbcFwdsLQAE8BCF09AhCEAIQhACEIQAhCEAIQhACEIQHBwXFzUpIWhagEjmLQxpYWrGRAIjEsiFLMiyGIBKIFsKdKgxbBqASfowW7acJSGrICAT/o45LBpQlVlmyAqPtujqYoYnRZhA5zmzuYNW3AyZjwZ5tedlTNNQSTc7afvG+4232PP4L1/NEHNLSLgggg7iDvCi+F9n1DTkmKLKSRfUu0G4eImwHJAUvhPZzLIBpYFG1WyRw/ugTcyhx/hy/8AyXo2GkY3cAoB2s7MT1ZgfDktEJA7M4tPiLLWsDfyleMibn0J5U3DSKZosN76RoJI4adVeWwuxdJA1kndB0gsQ993EHQggHQG43gKq8FwqWOYB4F7jdqFfWANtE30TGtStjEmoSY6IQheygIQhACEIQAhCEAIQhACEIQAhCEAIQhAarUrCEBhCEIDIWVhCAytkIQGUIQgMoQhACEIQAkOL+QoQgK2H3/urJwryBZQgFqEIQAhCEAIQhACEIQAhCEAIQhACEIQAhCEB//Z">
            <a:extLst>
              <a:ext uri="{FF2B5EF4-FFF2-40B4-BE49-F238E27FC236}">
                <a16:creationId xmlns:a16="http://schemas.microsoft.com/office/drawing/2014/main" id="{580A3F21-002C-49A3-A38B-1308E5BD34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6A8285C-2B16-465B-BBEF-130B58F98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7"/>
          <a:stretch/>
        </p:blipFill>
        <p:spPr>
          <a:xfrm>
            <a:off x="6696075" y="5043340"/>
            <a:ext cx="2447925" cy="18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8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43375" y="1709740"/>
            <a:ext cx="4367213" cy="2852737"/>
          </a:xfrm>
        </p:spPr>
        <p:txBody>
          <a:bodyPr/>
          <a:lstStyle/>
          <a:p>
            <a:r>
              <a:rPr lang="en-US" dirty="0"/>
              <a:t>Build your own IoT home gym with only one dumbbell!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It connects with others, inspires, and motivates people!</a:t>
            </a:r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4C9DED-AED2-46F6-A756-5513DD1FC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6" y="5095860"/>
            <a:ext cx="2637934" cy="176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8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97836" y="848412"/>
            <a:ext cx="4367213" cy="2852737"/>
          </a:xfrm>
        </p:spPr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097836" y="3850481"/>
            <a:ext cx="4367213" cy="1500187"/>
          </a:xfrm>
        </p:spPr>
        <p:txBody>
          <a:bodyPr/>
          <a:lstStyle/>
          <a:p>
            <a:r>
              <a:rPr lang="en-US" dirty="0"/>
              <a:t>Raspberry Pi with any </a:t>
            </a:r>
            <a:r>
              <a:rPr lang="en-US" dirty="0">
                <a:solidFill>
                  <a:srgbClr val="FF0000"/>
                </a:solidFill>
              </a:rPr>
              <a:t>dumbbell or any weight</a:t>
            </a:r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826032-3ECD-40DD-BF1A-FC767F07A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3901"/>
          <a:stretch/>
        </p:blipFill>
        <p:spPr>
          <a:xfrm>
            <a:off x="4506012" y="4391220"/>
            <a:ext cx="4637988" cy="28543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94171E1-F4B3-4A71-BF72-F8D818D52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11" y="-11805"/>
            <a:ext cx="2286585" cy="228658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8A41671-575E-45C8-98BD-DF25081A85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0" r="4440" b="23140"/>
          <a:stretch/>
        </p:blipFill>
        <p:spPr>
          <a:xfrm>
            <a:off x="5469751" y="794489"/>
            <a:ext cx="3674249" cy="185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3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97836" y="848412"/>
            <a:ext cx="4367213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Do you know that you don’t need all gym devices to train all your muscles?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097836" y="3850481"/>
            <a:ext cx="4367213" cy="1500187"/>
          </a:xfrm>
        </p:spPr>
        <p:txBody>
          <a:bodyPr/>
          <a:lstStyle/>
          <a:p>
            <a:r>
              <a:rPr lang="en-US" dirty="0"/>
              <a:t>Raspberry Pi with any </a:t>
            </a:r>
            <a:r>
              <a:rPr lang="en-US" dirty="0">
                <a:solidFill>
                  <a:srgbClr val="FF0000"/>
                </a:solidFill>
              </a:rPr>
              <a:t>dumbbell</a:t>
            </a:r>
          </a:p>
        </p:txBody>
      </p:sp>
      <p:sp>
        <p:nvSpPr>
          <p:cNvPr id="2" name="AutoShape 2" descr="Podobny obraz">
            <a:extLst>
              <a:ext uri="{FF2B5EF4-FFF2-40B4-BE49-F238E27FC236}">
                <a16:creationId xmlns:a16="http://schemas.microsoft.com/office/drawing/2014/main" id="{4CBF962C-35BF-4A4C-9C2D-A60CD409A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826032-3ECD-40DD-BF1A-FC767F07A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r="3901"/>
          <a:stretch/>
        </p:blipFill>
        <p:spPr>
          <a:xfrm>
            <a:off x="6815579" y="5633497"/>
            <a:ext cx="2328421" cy="14329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B051654-2E6E-4547-9157-9C9508038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396" y="-113957"/>
            <a:ext cx="4572000" cy="234315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AC739BF-5608-4F4F-8394-754C9CAFE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0" y="2775800"/>
            <a:ext cx="2252663" cy="1524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0F87937-28B5-4477-AB88-F45CDFD10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6" y="4661947"/>
            <a:ext cx="2266950" cy="19431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AF31D40-443D-428B-BE0C-13D9DDCF0F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91" y="4138016"/>
            <a:ext cx="2296212" cy="142365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C7BA2AFC-687A-4B5B-B1A2-CC6EDD9A5F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40" y="4102734"/>
            <a:ext cx="1482594" cy="266866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00D0A28-0780-447B-B444-6AC76C3B4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73" y="4600574"/>
            <a:ext cx="3789575" cy="229817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1AF94FB-DF7D-43AA-B3FA-78F9E0C0F1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17" y="0"/>
            <a:ext cx="1895283" cy="8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8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F643C-F92A-4274-AF37-BC0787A8E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65FF39-27C9-4668-BD89-5C3B10A74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625223-5E96-4DB0-8856-991BC7088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9" y="527901"/>
            <a:ext cx="9148249" cy="588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34446"/>
      </p:ext>
    </p:extLst>
  </p:cSld>
  <p:clrMapOvr>
    <a:masterClrMapping/>
  </p:clrMapOvr>
</p:sld>
</file>

<file path=ppt/theme/theme1.xml><?xml version="1.0" encoding="utf-8"?>
<a:theme xmlns:a="http://schemas.openxmlformats.org/drawingml/2006/main" name="SPORT Theme - Showe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6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519</Words>
  <Application>Microsoft Office PowerPoint</Application>
  <PresentationFormat>Bildschirmpräsentation (4:3)</PresentationFormat>
  <Paragraphs>79</Paragraphs>
  <Slides>21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GeosansLight</vt:lpstr>
      <vt:lpstr>Open Sans</vt:lpstr>
      <vt:lpstr>SPORT Theme - Showeet</vt:lpstr>
      <vt:lpstr>Showeet theme</vt:lpstr>
      <vt:lpstr>1_Blank</vt:lpstr>
      <vt:lpstr>    Your                   PRIVATE     IOT      GYM</vt:lpstr>
      <vt:lpstr>We need more sports!</vt:lpstr>
      <vt:lpstr>Did you know?</vt:lpstr>
      <vt:lpstr>What can we do?</vt:lpstr>
      <vt:lpstr>But it is expensive and takes time</vt:lpstr>
      <vt:lpstr>Build your own IoT home gym with only one dumbbell!</vt:lpstr>
      <vt:lpstr>Prototype</vt:lpstr>
      <vt:lpstr>Do you know that you don’t need all gym devices to train all your muscles?</vt:lpstr>
      <vt:lpstr>PowerPoint-Präsentation</vt:lpstr>
      <vt:lpstr>Easy to connect to any gym device</vt:lpstr>
      <vt:lpstr>Integrated with Alexa trainer skill</vt:lpstr>
      <vt:lpstr>Integrated with smart Arduino Scale</vt:lpstr>
      <vt:lpstr>Voice counter of your exercises</vt:lpstr>
      <vt:lpstr>Try to give your your friend challenge</vt:lpstr>
      <vt:lpstr>Play your favourite music with Alexa </vt:lpstr>
      <vt:lpstr>Online Dashboard with your results</vt:lpstr>
      <vt:lpstr>    SHOW                   PRIVATE     CASE      GYM</vt:lpstr>
      <vt:lpstr>PowerPoint-Präsentation</vt:lpstr>
      <vt:lpstr>Wake up with your trainer</vt:lpstr>
      <vt:lpstr>Alexa your fitness trainer will tell you what exercise to do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 SPORTS - PowerPoint Template</dc:title>
  <dc:creator>showeet.com</dc:creator>
  <dc:description>© Copyright Showeet.com</dc:description>
  <cp:lastModifiedBy>Krajewski, Tomasz</cp:lastModifiedBy>
  <cp:revision>22</cp:revision>
  <dcterms:created xsi:type="dcterms:W3CDTF">2017-03-27T17:22:28Z</dcterms:created>
  <dcterms:modified xsi:type="dcterms:W3CDTF">2018-04-10T11:32:30Z</dcterms:modified>
  <cp:category>Templates</cp:category>
</cp:coreProperties>
</file>